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6.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7.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8.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9.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1.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2.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3.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4.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5.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6.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7.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8.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9.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3" r:id="rId5"/>
    <p:sldMasterId id="2147483665" r:id="rId6"/>
    <p:sldMasterId id="2147483661" r:id="rId7"/>
    <p:sldMasterId id="2147483694" r:id="rId8"/>
    <p:sldMasterId id="2147483720" r:id="rId9"/>
    <p:sldMasterId id="2147483751" r:id="rId10"/>
    <p:sldMasterId id="2147483840" r:id="rId11"/>
    <p:sldMasterId id="2147483853" r:id="rId12"/>
    <p:sldMasterId id="2147483887" r:id="rId13"/>
    <p:sldMasterId id="2147483919" r:id="rId14"/>
    <p:sldMasterId id="2147483940" r:id="rId15"/>
    <p:sldMasterId id="2147483957" r:id="rId16"/>
    <p:sldMasterId id="2147483982" r:id="rId17"/>
    <p:sldMasterId id="2147484016" r:id="rId18"/>
    <p:sldMasterId id="2147484018" r:id="rId19"/>
    <p:sldMasterId id="2147484058" r:id="rId20"/>
    <p:sldMasterId id="2147484063" r:id="rId21"/>
    <p:sldMasterId id="2147484091" r:id="rId22"/>
    <p:sldMasterId id="2147484123" r:id="rId23"/>
  </p:sldMasterIdLst>
  <p:notesMasterIdLst>
    <p:notesMasterId r:id="rId49"/>
  </p:notesMasterIdLst>
  <p:handoutMasterIdLst>
    <p:handoutMasterId r:id="rId50"/>
  </p:handoutMasterIdLst>
  <p:sldIdLst>
    <p:sldId id="4464" r:id="rId24"/>
    <p:sldId id="258" r:id="rId25"/>
    <p:sldId id="261" r:id="rId26"/>
    <p:sldId id="4465" r:id="rId27"/>
    <p:sldId id="286" r:id="rId28"/>
    <p:sldId id="651" r:id="rId29"/>
    <p:sldId id="1773" r:id="rId30"/>
    <p:sldId id="4462" r:id="rId31"/>
    <p:sldId id="1508" r:id="rId32"/>
    <p:sldId id="652" r:id="rId33"/>
    <p:sldId id="1367" r:id="rId34"/>
    <p:sldId id="1933" r:id="rId35"/>
    <p:sldId id="1469" r:id="rId36"/>
    <p:sldId id="656" r:id="rId37"/>
    <p:sldId id="4463" r:id="rId38"/>
    <p:sldId id="653" r:id="rId39"/>
    <p:sldId id="2205" r:id="rId40"/>
    <p:sldId id="264" r:id="rId41"/>
    <p:sldId id="654" r:id="rId42"/>
    <p:sldId id="4467" r:id="rId43"/>
    <p:sldId id="324" r:id="rId44"/>
    <p:sldId id="4469" r:id="rId45"/>
    <p:sldId id="657" r:id="rId46"/>
    <p:sldId id="1934" r:id="rId47"/>
    <p:sldId id="374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0C682E15-2E16-4A71-9152-67FB457BC042}">
          <p14:sldIdLst>
            <p14:sldId id="4464"/>
            <p14:sldId id="258"/>
            <p14:sldId id="261"/>
            <p14:sldId id="4465"/>
            <p14:sldId id="286"/>
            <p14:sldId id="651"/>
            <p14:sldId id="1773"/>
            <p14:sldId id="4462"/>
            <p14:sldId id="1508"/>
            <p14:sldId id="652"/>
            <p14:sldId id="1367"/>
            <p14:sldId id="1933"/>
            <p14:sldId id="1469"/>
            <p14:sldId id="656"/>
            <p14:sldId id="4463"/>
            <p14:sldId id="653"/>
            <p14:sldId id="2205"/>
            <p14:sldId id="264"/>
            <p14:sldId id="654"/>
            <p14:sldId id="4467"/>
            <p14:sldId id="324"/>
            <p14:sldId id="4469"/>
            <p14:sldId id="657"/>
            <p14:sldId id="1934"/>
            <p14:sldId id="37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249AE2-FD5E-5A40-9D6A-7B54DE36E839}" v="17" dt="2019-01-14T17:12:01.1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9631" autoAdjust="0"/>
  </p:normalViewPr>
  <p:slideViewPr>
    <p:cSldViewPr snapToGrid="0">
      <p:cViewPr varScale="1">
        <p:scale>
          <a:sx n="53" d="100"/>
          <a:sy n="53" d="100"/>
        </p:scale>
        <p:origin x="36" y="10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slideMaster" Target="slideMasters/slideMaster18.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slide" Target="slides/slide24.xml"/><Relationship Id="rId50" Type="http://schemas.openxmlformats.org/officeDocument/2006/relationships/handoutMaster" Target="handoutMasters/handoutMaster1.xml"/><Relationship Id="rId55"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6.xml"/><Relationship Id="rId11" Type="http://schemas.openxmlformats.org/officeDocument/2006/relationships/slideMaster" Target="slideMasters/slideMaster8.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20" Type="http://schemas.openxmlformats.org/officeDocument/2006/relationships/slideMaster" Target="slideMasters/slideMaster17.xml"/><Relationship Id="rId41" Type="http://schemas.openxmlformats.org/officeDocument/2006/relationships/slide" Target="slides/slide18.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55575F-0A46-4128-8825-B6B19222E51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D15AA4F9-4525-46F1-A5B3-8670F7ABFBF6}">
      <dgm:prSet phldrT="[テキスト]"/>
      <dgm:spPr/>
      <dgm:t>
        <a:bodyPr/>
        <a:lstStyle/>
        <a:p>
          <a:r>
            <a:rPr kumimoji="1" lang="ja-JP" altLang="en-US" dirty="0"/>
            <a:t>インフラ</a:t>
          </a:r>
        </a:p>
      </dgm:t>
    </dgm:pt>
    <dgm:pt modelId="{78616FEF-A4E0-443E-B4FD-2CA61E6275FC}" type="parTrans" cxnId="{A43F0B88-1E08-4949-BD11-603D86171222}">
      <dgm:prSet/>
      <dgm:spPr/>
      <dgm:t>
        <a:bodyPr/>
        <a:lstStyle/>
        <a:p>
          <a:endParaRPr kumimoji="1" lang="ja-JP" altLang="en-US"/>
        </a:p>
      </dgm:t>
    </dgm:pt>
    <dgm:pt modelId="{E283A952-45FE-48A4-865B-FF8C75ACA04A}" type="sibTrans" cxnId="{A43F0B88-1E08-4949-BD11-603D86171222}">
      <dgm:prSet/>
      <dgm:spPr/>
      <dgm:t>
        <a:bodyPr/>
        <a:lstStyle/>
        <a:p>
          <a:endParaRPr kumimoji="1" lang="ja-JP" altLang="en-US"/>
        </a:p>
      </dgm:t>
    </dgm:pt>
    <dgm:pt modelId="{11BDD2E3-3409-4713-AEF1-60971D1D830E}">
      <dgm:prSet phldrT="[テキスト]"/>
      <dgm:spPr/>
      <dgm:t>
        <a:bodyPr/>
        <a:lstStyle/>
        <a:p>
          <a:r>
            <a:rPr kumimoji="1" lang="en-US" altLang="ja-JP" dirty="0"/>
            <a:t>K8s </a:t>
          </a:r>
          <a:r>
            <a:rPr kumimoji="1" lang="ja-JP" altLang="en-US" dirty="0"/>
            <a:t>概要</a:t>
          </a:r>
        </a:p>
      </dgm:t>
    </dgm:pt>
    <dgm:pt modelId="{5C72F229-FE6F-4A4D-8242-1470CFAD5C3C}" type="parTrans" cxnId="{6ABE05FC-13E6-427B-9311-6BEC78FF3F39}">
      <dgm:prSet/>
      <dgm:spPr/>
      <dgm:t>
        <a:bodyPr/>
        <a:lstStyle/>
        <a:p>
          <a:endParaRPr kumimoji="1" lang="ja-JP" altLang="en-US"/>
        </a:p>
      </dgm:t>
    </dgm:pt>
    <dgm:pt modelId="{8E09FC89-869C-42AD-A94C-A0955E26A683}" type="sibTrans" cxnId="{6ABE05FC-13E6-427B-9311-6BEC78FF3F39}">
      <dgm:prSet/>
      <dgm:spPr/>
      <dgm:t>
        <a:bodyPr/>
        <a:lstStyle/>
        <a:p>
          <a:endParaRPr kumimoji="1" lang="ja-JP" altLang="en-US"/>
        </a:p>
      </dgm:t>
    </dgm:pt>
    <dgm:pt modelId="{6C6766D3-ACD6-4902-93C1-FFDBB9268071}">
      <dgm:prSet phldrT="[テキスト]"/>
      <dgm:spPr/>
      <dgm:t>
        <a:bodyPr/>
        <a:lstStyle/>
        <a:p>
          <a:r>
            <a:rPr kumimoji="1" lang="en-US" altLang="ja-JP" dirty="0"/>
            <a:t>K8s </a:t>
          </a:r>
          <a:r>
            <a:rPr kumimoji="1" lang="ja-JP" altLang="en-US" dirty="0"/>
            <a:t>応用</a:t>
          </a:r>
        </a:p>
      </dgm:t>
    </dgm:pt>
    <dgm:pt modelId="{EA59CBEF-8847-4FDB-BBEA-4823C9D5FDF3}" type="parTrans" cxnId="{29A3A646-36DA-48F4-92D1-6D8CD7BE250A}">
      <dgm:prSet/>
      <dgm:spPr/>
      <dgm:t>
        <a:bodyPr/>
        <a:lstStyle/>
        <a:p>
          <a:endParaRPr kumimoji="1" lang="ja-JP" altLang="en-US"/>
        </a:p>
      </dgm:t>
    </dgm:pt>
    <dgm:pt modelId="{C3B6D51F-9419-43BE-B20F-A9DA27BE4E84}" type="sibTrans" cxnId="{29A3A646-36DA-48F4-92D1-6D8CD7BE250A}">
      <dgm:prSet/>
      <dgm:spPr/>
      <dgm:t>
        <a:bodyPr/>
        <a:lstStyle/>
        <a:p>
          <a:endParaRPr kumimoji="1" lang="ja-JP" altLang="en-US"/>
        </a:p>
      </dgm:t>
    </dgm:pt>
    <dgm:pt modelId="{05B3A287-185C-4FCE-8A1E-AB4645ED7AF7}">
      <dgm:prSet phldrT="[テキスト]"/>
      <dgm:spPr/>
      <dgm:t>
        <a:bodyPr/>
        <a:lstStyle/>
        <a:p>
          <a:r>
            <a:rPr kumimoji="1" lang="ja-JP" altLang="en-US" dirty="0"/>
            <a:t>アプリ</a:t>
          </a:r>
        </a:p>
      </dgm:t>
    </dgm:pt>
    <dgm:pt modelId="{B8FACC95-C028-4585-A833-84EDE6B7BA96}" type="parTrans" cxnId="{7498AFCA-CEDC-4F96-8535-1CD29800B549}">
      <dgm:prSet/>
      <dgm:spPr/>
      <dgm:t>
        <a:bodyPr/>
        <a:lstStyle/>
        <a:p>
          <a:endParaRPr kumimoji="1" lang="ja-JP" altLang="en-US"/>
        </a:p>
      </dgm:t>
    </dgm:pt>
    <dgm:pt modelId="{D61A8B90-F0DD-493D-BD66-4DFD1E7E0548}" type="sibTrans" cxnId="{7498AFCA-CEDC-4F96-8535-1CD29800B549}">
      <dgm:prSet/>
      <dgm:spPr/>
      <dgm:t>
        <a:bodyPr/>
        <a:lstStyle/>
        <a:p>
          <a:endParaRPr kumimoji="1" lang="ja-JP" altLang="en-US"/>
        </a:p>
      </dgm:t>
    </dgm:pt>
    <dgm:pt modelId="{8AC31A82-BCBA-48D0-B54A-3899D99D2672}">
      <dgm:prSet phldrT="[テキスト]"/>
      <dgm:spPr/>
      <dgm:t>
        <a:bodyPr/>
        <a:lstStyle/>
        <a:p>
          <a:r>
            <a:rPr kumimoji="1" lang="en-US" altLang="ja-JP" dirty="0"/>
            <a:t>Rock, Paper, Scissors, Boom!</a:t>
          </a:r>
          <a:endParaRPr kumimoji="1" lang="ja-JP" altLang="en-US" dirty="0"/>
        </a:p>
      </dgm:t>
    </dgm:pt>
    <dgm:pt modelId="{8C00A45A-E526-4BB2-A0EB-A2512987445E}" type="parTrans" cxnId="{69BA7318-70E4-4405-9775-20103EBAAAD2}">
      <dgm:prSet/>
      <dgm:spPr/>
      <dgm:t>
        <a:bodyPr/>
        <a:lstStyle/>
        <a:p>
          <a:endParaRPr kumimoji="1" lang="ja-JP" altLang="en-US"/>
        </a:p>
      </dgm:t>
    </dgm:pt>
    <dgm:pt modelId="{C0895FAE-9E2D-41B0-A23E-9D46FC6EB288}" type="sibTrans" cxnId="{69BA7318-70E4-4405-9775-20103EBAAAD2}">
      <dgm:prSet/>
      <dgm:spPr/>
      <dgm:t>
        <a:bodyPr/>
        <a:lstStyle/>
        <a:p>
          <a:endParaRPr kumimoji="1" lang="ja-JP" altLang="en-US"/>
        </a:p>
      </dgm:t>
    </dgm:pt>
    <dgm:pt modelId="{D62EBEF1-170B-4836-BF87-9C09549F31D0}">
      <dgm:prSet phldrT="[テキスト]"/>
      <dgm:spPr/>
      <dgm:t>
        <a:bodyPr/>
        <a:lstStyle/>
        <a:p>
          <a:r>
            <a:rPr kumimoji="1" lang="ja-JP" altLang="en-US" dirty="0"/>
            <a:t>運用</a:t>
          </a:r>
          <a:r>
            <a:rPr kumimoji="1" lang="en-US" altLang="ja-JP" dirty="0"/>
            <a:t>/DevOps</a:t>
          </a:r>
          <a:endParaRPr kumimoji="1" lang="ja-JP" altLang="en-US" dirty="0"/>
        </a:p>
      </dgm:t>
    </dgm:pt>
    <dgm:pt modelId="{A76EAAD0-412C-47BA-B662-3AE22FCB0749}" type="parTrans" cxnId="{4263D4D8-8E04-4EF2-96F3-DCC036B5997A}">
      <dgm:prSet/>
      <dgm:spPr/>
      <dgm:t>
        <a:bodyPr/>
        <a:lstStyle/>
        <a:p>
          <a:endParaRPr kumimoji="1" lang="ja-JP" altLang="en-US"/>
        </a:p>
      </dgm:t>
    </dgm:pt>
    <dgm:pt modelId="{75D28D5A-6BD9-460D-BB88-183A56B1FEE8}" type="sibTrans" cxnId="{4263D4D8-8E04-4EF2-96F3-DCC036B5997A}">
      <dgm:prSet/>
      <dgm:spPr/>
      <dgm:t>
        <a:bodyPr/>
        <a:lstStyle/>
        <a:p>
          <a:endParaRPr kumimoji="1" lang="ja-JP" altLang="en-US"/>
        </a:p>
      </dgm:t>
    </dgm:pt>
    <dgm:pt modelId="{CDE4E8A9-D56E-4903-90B5-4445D19CF5BA}">
      <dgm:prSet phldrT="[テキスト]"/>
      <dgm:spPr/>
      <dgm:t>
        <a:bodyPr/>
        <a:lstStyle/>
        <a:p>
          <a:r>
            <a:rPr kumimoji="1" lang="en-US" altLang="ja-JP" dirty="0"/>
            <a:t>Azure Monitoring</a:t>
          </a:r>
          <a:endParaRPr kumimoji="1" lang="ja-JP" altLang="en-US" dirty="0"/>
        </a:p>
      </dgm:t>
    </dgm:pt>
    <dgm:pt modelId="{329438FE-D2FF-401C-B55F-4C442A5D988A}" type="parTrans" cxnId="{409BE896-7577-4987-B654-A3B783FC0F01}">
      <dgm:prSet/>
      <dgm:spPr/>
      <dgm:t>
        <a:bodyPr/>
        <a:lstStyle/>
        <a:p>
          <a:endParaRPr kumimoji="1" lang="ja-JP" altLang="en-US"/>
        </a:p>
      </dgm:t>
    </dgm:pt>
    <dgm:pt modelId="{F6BBB3DF-9BCF-4158-ABBD-51756C487B62}" type="sibTrans" cxnId="{409BE896-7577-4987-B654-A3B783FC0F01}">
      <dgm:prSet/>
      <dgm:spPr/>
      <dgm:t>
        <a:bodyPr/>
        <a:lstStyle/>
        <a:p>
          <a:endParaRPr kumimoji="1" lang="ja-JP" altLang="en-US"/>
        </a:p>
      </dgm:t>
    </dgm:pt>
    <dgm:pt modelId="{A84797BF-8CCA-493A-8693-3229268749A7}">
      <dgm:prSet phldrT="[テキスト]"/>
      <dgm:spPr/>
      <dgm:t>
        <a:bodyPr/>
        <a:lstStyle/>
        <a:p>
          <a:r>
            <a:rPr kumimoji="1" lang="en-US" altLang="ja-JP" dirty="0"/>
            <a:t>Azure DevOps</a:t>
          </a:r>
          <a:endParaRPr kumimoji="1" lang="ja-JP" altLang="en-US" dirty="0"/>
        </a:p>
      </dgm:t>
    </dgm:pt>
    <dgm:pt modelId="{3CA89784-4831-491E-A510-D49CE921EBB0}" type="parTrans" cxnId="{D8EF35DE-42B8-48C0-AD13-427B52950774}">
      <dgm:prSet/>
      <dgm:spPr/>
      <dgm:t>
        <a:bodyPr/>
        <a:lstStyle/>
        <a:p>
          <a:endParaRPr kumimoji="1" lang="ja-JP" altLang="en-US"/>
        </a:p>
      </dgm:t>
    </dgm:pt>
    <dgm:pt modelId="{FF6970C3-B437-4854-83D2-B4A2FE27CEB1}" type="sibTrans" cxnId="{D8EF35DE-42B8-48C0-AD13-427B52950774}">
      <dgm:prSet/>
      <dgm:spPr/>
      <dgm:t>
        <a:bodyPr/>
        <a:lstStyle/>
        <a:p>
          <a:endParaRPr kumimoji="1" lang="ja-JP" altLang="en-US"/>
        </a:p>
      </dgm:t>
    </dgm:pt>
    <dgm:pt modelId="{CAABD9CE-E51D-4BC5-90BD-D18B7AAE00A4}">
      <dgm:prSet phldrT="[テキスト]"/>
      <dgm:spPr/>
      <dgm:t>
        <a:bodyPr/>
        <a:lstStyle/>
        <a:p>
          <a:r>
            <a:rPr kumimoji="1" lang="ja-JP" altLang="en-US" dirty="0"/>
            <a:t>データ・</a:t>
          </a:r>
          <a:r>
            <a:rPr kumimoji="1" lang="en-US" altLang="ja-JP" dirty="0"/>
            <a:t>AI</a:t>
          </a:r>
          <a:endParaRPr kumimoji="1" lang="ja-JP" altLang="en-US" dirty="0"/>
        </a:p>
      </dgm:t>
    </dgm:pt>
    <dgm:pt modelId="{536B521F-D620-4D31-8C05-2DA2CCAC975D}" type="parTrans" cxnId="{F07A10E2-7481-4BB1-8B72-84F4E8FD7D39}">
      <dgm:prSet/>
      <dgm:spPr/>
      <dgm:t>
        <a:bodyPr/>
        <a:lstStyle/>
        <a:p>
          <a:endParaRPr kumimoji="1" lang="ja-JP" altLang="en-US"/>
        </a:p>
      </dgm:t>
    </dgm:pt>
    <dgm:pt modelId="{819134A3-AE8C-4AD0-BEA2-16CD1442F8E5}" type="sibTrans" cxnId="{F07A10E2-7481-4BB1-8B72-84F4E8FD7D39}">
      <dgm:prSet/>
      <dgm:spPr/>
      <dgm:t>
        <a:bodyPr/>
        <a:lstStyle/>
        <a:p>
          <a:endParaRPr kumimoji="1" lang="ja-JP" altLang="en-US"/>
        </a:p>
      </dgm:t>
    </dgm:pt>
    <dgm:pt modelId="{BFD7D8D1-4045-4188-B9C4-8D2A0AA6D5CF}">
      <dgm:prSet phldrT="[テキスト]"/>
      <dgm:spPr/>
      <dgm:t>
        <a:bodyPr/>
        <a:lstStyle/>
        <a:p>
          <a:r>
            <a:rPr kumimoji="1" lang="en-US" altLang="ja-JP" dirty="0" err="1"/>
            <a:t>IaC</a:t>
          </a:r>
          <a:r>
            <a:rPr kumimoji="1" lang="en-US" altLang="ja-JP" dirty="0"/>
            <a:t>: ARM &amp; DSC</a:t>
          </a:r>
          <a:endParaRPr kumimoji="1" lang="ja-JP" altLang="en-US" dirty="0"/>
        </a:p>
      </dgm:t>
    </dgm:pt>
    <dgm:pt modelId="{2971B8FF-4EB1-4D32-9546-175DF3153BAC}" type="parTrans" cxnId="{DB8A0749-425F-463A-9EA7-13F5E55562CA}">
      <dgm:prSet/>
      <dgm:spPr/>
      <dgm:t>
        <a:bodyPr/>
        <a:lstStyle/>
        <a:p>
          <a:endParaRPr kumimoji="1" lang="ja-JP" altLang="en-US"/>
        </a:p>
      </dgm:t>
    </dgm:pt>
    <dgm:pt modelId="{96BD3948-4218-42CD-B039-E8BC11139519}" type="sibTrans" cxnId="{DB8A0749-425F-463A-9EA7-13F5E55562CA}">
      <dgm:prSet/>
      <dgm:spPr/>
      <dgm:t>
        <a:bodyPr/>
        <a:lstStyle/>
        <a:p>
          <a:endParaRPr kumimoji="1" lang="ja-JP" altLang="en-US"/>
        </a:p>
      </dgm:t>
    </dgm:pt>
    <dgm:pt modelId="{06353DAB-44FC-474D-AE21-CD2A233FDA16}">
      <dgm:prSet phldrT="[テキスト]"/>
      <dgm:spPr/>
      <dgm:t>
        <a:bodyPr/>
        <a:lstStyle/>
        <a:p>
          <a:r>
            <a:rPr kumimoji="1" lang="en-US" altLang="ja-JP" dirty="0"/>
            <a:t>Front Door</a:t>
          </a:r>
          <a:endParaRPr kumimoji="1" lang="ja-JP" altLang="en-US" dirty="0"/>
        </a:p>
      </dgm:t>
    </dgm:pt>
    <dgm:pt modelId="{F4C887B1-33AA-497B-88E6-FEE1E35406DE}" type="parTrans" cxnId="{FB396AB1-C161-4C09-81A0-2CF7016AD549}">
      <dgm:prSet/>
      <dgm:spPr/>
      <dgm:t>
        <a:bodyPr/>
        <a:lstStyle/>
        <a:p>
          <a:endParaRPr kumimoji="1" lang="ja-JP" altLang="en-US"/>
        </a:p>
      </dgm:t>
    </dgm:pt>
    <dgm:pt modelId="{60B603AC-E6AA-4255-8E6A-BE1EC5FEB429}" type="sibTrans" cxnId="{FB396AB1-C161-4C09-81A0-2CF7016AD549}">
      <dgm:prSet/>
      <dgm:spPr/>
      <dgm:t>
        <a:bodyPr/>
        <a:lstStyle/>
        <a:p>
          <a:endParaRPr kumimoji="1" lang="ja-JP" altLang="en-US"/>
        </a:p>
      </dgm:t>
    </dgm:pt>
    <dgm:pt modelId="{6066A700-38FF-460D-BB80-4B71CF61A250}">
      <dgm:prSet phldrT="[テキスト]"/>
      <dgm:spPr/>
      <dgm:t>
        <a:bodyPr/>
        <a:lstStyle/>
        <a:p>
          <a:r>
            <a:rPr kumimoji="1" lang="en-US" altLang="ja-JP" dirty="0"/>
            <a:t>Azure Governance</a:t>
          </a:r>
          <a:endParaRPr kumimoji="1" lang="ja-JP" altLang="en-US" dirty="0"/>
        </a:p>
      </dgm:t>
    </dgm:pt>
    <dgm:pt modelId="{C5A3D8CC-2085-448F-8583-F448D1A49286}" type="parTrans" cxnId="{3721FAC9-A599-4A3A-9F87-CBC2D5D62FF9}">
      <dgm:prSet/>
      <dgm:spPr/>
      <dgm:t>
        <a:bodyPr/>
        <a:lstStyle/>
        <a:p>
          <a:endParaRPr kumimoji="1" lang="ja-JP" altLang="en-US"/>
        </a:p>
      </dgm:t>
    </dgm:pt>
    <dgm:pt modelId="{4D986246-5AF9-4B2B-8205-C00C0A8E726C}" type="sibTrans" cxnId="{3721FAC9-A599-4A3A-9F87-CBC2D5D62FF9}">
      <dgm:prSet/>
      <dgm:spPr/>
      <dgm:t>
        <a:bodyPr/>
        <a:lstStyle/>
        <a:p>
          <a:endParaRPr kumimoji="1" lang="ja-JP" altLang="en-US"/>
        </a:p>
      </dgm:t>
    </dgm:pt>
    <dgm:pt modelId="{A2BFD84C-B186-41B2-9367-43B9CD884E56}">
      <dgm:prSet phldrT="[テキスト]"/>
      <dgm:spPr/>
      <dgm:t>
        <a:bodyPr/>
        <a:lstStyle/>
        <a:p>
          <a:r>
            <a:rPr kumimoji="1" lang="en-US" altLang="ja-JP" dirty="0" err="1"/>
            <a:t>IaC</a:t>
          </a:r>
          <a:r>
            <a:rPr kumimoji="1" lang="en-US" altLang="ja-JP" dirty="0"/>
            <a:t>: Terraform</a:t>
          </a:r>
          <a:endParaRPr kumimoji="1" lang="ja-JP" altLang="en-US" dirty="0"/>
        </a:p>
      </dgm:t>
    </dgm:pt>
    <dgm:pt modelId="{76396A37-226C-4ADA-8FB4-84CBD8524DEB}" type="parTrans" cxnId="{483E8F71-1314-4319-B7ED-41C45F122560}">
      <dgm:prSet/>
      <dgm:spPr/>
      <dgm:t>
        <a:bodyPr/>
        <a:lstStyle/>
        <a:p>
          <a:endParaRPr kumimoji="1" lang="ja-JP" altLang="en-US"/>
        </a:p>
      </dgm:t>
    </dgm:pt>
    <dgm:pt modelId="{97D6EAF5-D66E-4566-8AEF-554886B467AF}" type="sibTrans" cxnId="{483E8F71-1314-4319-B7ED-41C45F122560}">
      <dgm:prSet/>
      <dgm:spPr/>
      <dgm:t>
        <a:bodyPr/>
        <a:lstStyle/>
        <a:p>
          <a:endParaRPr kumimoji="1" lang="ja-JP" altLang="en-US"/>
        </a:p>
      </dgm:t>
    </dgm:pt>
    <dgm:pt modelId="{4846EE63-9036-46D9-AA1D-C73D7D98F1AA}">
      <dgm:prSet phldrT="[テキスト]"/>
      <dgm:spPr/>
      <dgm:t>
        <a:bodyPr/>
        <a:lstStyle/>
        <a:p>
          <a:r>
            <a:rPr kumimoji="1" lang="en-US" altLang="ja-JP" dirty="0" err="1"/>
            <a:t>IaC</a:t>
          </a:r>
          <a:r>
            <a:rPr kumimoji="1" lang="en-US" altLang="ja-JP" dirty="0"/>
            <a:t>: Ansible</a:t>
          </a:r>
          <a:endParaRPr kumimoji="1" lang="ja-JP" altLang="en-US" dirty="0"/>
        </a:p>
      </dgm:t>
    </dgm:pt>
    <dgm:pt modelId="{19DD47FE-38E4-4B2C-B6B5-B701C7079E8B}" type="parTrans" cxnId="{EEDA91B5-FA59-4141-A704-6734DBBC80DA}">
      <dgm:prSet/>
      <dgm:spPr/>
      <dgm:t>
        <a:bodyPr/>
        <a:lstStyle/>
        <a:p>
          <a:endParaRPr kumimoji="1" lang="ja-JP" altLang="en-US"/>
        </a:p>
      </dgm:t>
    </dgm:pt>
    <dgm:pt modelId="{68D5F271-501F-471C-9758-DE8B2C4A69D8}" type="sibTrans" cxnId="{EEDA91B5-FA59-4141-A704-6734DBBC80DA}">
      <dgm:prSet/>
      <dgm:spPr/>
      <dgm:t>
        <a:bodyPr/>
        <a:lstStyle/>
        <a:p>
          <a:endParaRPr kumimoji="1" lang="ja-JP" altLang="en-US"/>
        </a:p>
      </dgm:t>
    </dgm:pt>
    <dgm:pt modelId="{F9EE80B0-E25E-466C-AFB3-68E7AFED7299}">
      <dgm:prSet phldrT="[テキスト]"/>
      <dgm:spPr/>
      <dgm:t>
        <a:bodyPr/>
        <a:lstStyle/>
        <a:p>
          <a:r>
            <a:rPr kumimoji="1" lang="en-US" altLang="ja-JP" dirty="0"/>
            <a:t>App Modernization</a:t>
          </a:r>
          <a:endParaRPr kumimoji="1" lang="ja-JP" altLang="en-US" dirty="0"/>
        </a:p>
      </dgm:t>
    </dgm:pt>
    <dgm:pt modelId="{55D7D43E-5E77-4FBD-81A1-211CF05CF91F}" type="parTrans" cxnId="{84E90744-3B8C-4DA5-82F6-36745CBDC241}">
      <dgm:prSet/>
      <dgm:spPr/>
      <dgm:t>
        <a:bodyPr/>
        <a:lstStyle/>
        <a:p>
          <a:endParaRPr kumimoji="1" lang="ja-JP" altLang="en-US"/>
        </a:p>
      </dgm:t>
    </dgm:pt>
    <dgm:pt modelId="{20688C18-9070-405C-8BAB-CC78E737853D}" type="sibTrans" cxnId="{84E90744-3B8C-4DA5-82F6-36745CBDC241}">
      <dgm:prSet/>
      <dgm:spPr/>
      <dgm:t>
        <a:bodyPr/>
        <a:lstStyle/>
        <a:p>
          <a:endParaRPr kumimoji="1" lang="ja-JP" altLang="en-US"/>
        </a:p>
      </dgm:t>
    </dgm:pt>
    <dgm:pt modelId="{5B350317-965B-42E6-B91A-A79A9A5D9698}">
      <dgm:prSet phldrT="[テキスト]"/>
      <dgm:spPr/>
      <dgm:t>
        <a:bodyPr/>
        <a:lstStyle/>
        <a:p>
          <a:r>
            <a:rPr kumimoji="1" lang="en-US" altLang="ja-JP" dirty="0"/>
            <a:t>Microservices In Azure</a:t>
          </a:r>
          <a:endParaRPr kumimoji="1" lang="ja-JP" altLang="en-US" dirty="0"/>
        </a:p>
      </dgm:t>
    </dgm:pt>
    <dgm:pt modelId="{97E97907-D9A6-4423-BD2A-D6BEAA5E6CE0}" type="parTrans" cxnId="{28DA5953-961D-4015-B7A5-C46B44BCC36F}">
      <dgm:prSet/>
      <dgm:spPr/>
      <dgm:t>
        <a:bodyPr/>
        <a:lstStyle/>
        <a:p>
          <a:endParaRPr kumimoji="1" lang="ja-JP" altLang="en-US"/>
        </a:p>
      </dgm:t>
    </dgm:pt>
    <dgm:pt modelId="{4D732C6A-7BAC-4364-9173-C0AA9348737D}" type="sibTrans" cxnId="{28DA5953-961D-4015-B7A5-C46B44BCC36F}">
      <dgm:prSet/>
      <dgm:spPr/>
      <dgm:t>
        <a:bodyPr/>
        <a:lstStyle/>
        <a:p>
          <a:endParaRPr kumimoji="1" lang="ja-JP" altLang="en-US"/>
        </a:p>
      </dgm:t>
    </dgm:pt>
    <dgm:pt modelId="{659A910C-89C3-41B6-88EC-3B98C715DE88}">
      <dgm:prSet phldrT="[テキスト]"/>
      <dgm:spPr/>
      <dgm:t>
        <a:bodyPr/>
        <a:lstStyle/>
        <a:p>
          <a:r>
            <a:rPr kumimoji="1" lang="en-US" altLang="ja-JP" dirty="0"/>
            <a:t>Serverless</a:t>
          </a:r>
          <a:endParaRPr kumimoji="1" lang="ja-JP" altLang="en-US" dirty="0"/>
        </a:p>
      </dgm:t>
    </dgm:pt>
    <dgm:pt modelId="{1451D429-700E-4BC0-8184-BF1B558F6199}" type="parTrans" cxnId="{EC8AEA3D-8CD3-40DF-83E3-0C164D2AB3C8}">
      <dgm:prSet/>
      <dgm:spPr/>
      <dgm:t>
        <a:bodyPr/>
        <a:lstStyle/>
        <a:p>
          <a:endParaRPr kumimoji="1" lang="ja-JP" altLang="en-US"/>
        </a:p>
      </dgm:t>
    </dgm:pt>
    <dgm:pt modelId="{305F4C6E-C175-43E0-8316-E958104ACE74}" type="sibTrans" cxnId="{EC8AEA3D-8CD3-40DF-83E3-0C164D2AB3C8}">
      <dgm:prSet/>
      <dgm:spPr/>
      <dgm:t>
        <a:bodyPr/>
        <a:lstStyle/>
        <a:p>
          <a:endParaRPr kumimoji="1" lang="ja-JP" altLang="en-US"/>
        </a:p>
      </dgm:t>
    </dgm:pt>
    <dgm:pt modelId="{40F5DC84-5125-4F45-8130-A00E254630AF}">
      <dgm:prSet phldrT="[テキスト]"/>
      <dgm:spPr/>
      <dgm:t>
        <a:bodyPr/>
        <a:lstStyle/>
        <a:p>
          <a:r>
            <a:rPr kumimoji="1" lang="en-US" altLang="ja-JP" dirty="0"/>
            <a:t>Migrating Applications To The Cloud</a:t>
          </a:r>
          <a:endParaRPr kumimoji="1" lang="ja-JP" altLang="en-US" dirty="0"/>
        </a:p>
      </dgm:t>
    </dgm:pt>
    <dgm:pt modelId="{AD48D77F-B712-4F1C-AD0F-DC17841B599D}" type="parTrans" cxnId="{60ECB9BC-5937-4FEA-B639-503F92CD12BE}">
      <dgm:prSet/>
      <dgm:spPr/>
      <dgm:t>
        <a:bodyPr/>
        <a:lstStyle/>
        <a:p>
          <a:endParaRPr kumimoji="1" lang="ja-JP" altLang="en-US"/>
        </a:p>
      </dgm:t>
    </dgm:pt>
    <dgm:pt modelId="{82123D86-B5C0-4054-9593-921A36AB1845}" type="sibTrans" cxnId="{60ECB9BC-5937-4FEA-B639-503F92CD12BE}">
      <dgm:prSet/>
      <dgm:spPr/>
      <dgm:t>
        <a:bodyPr/>
        <a:lstStyle/>
        <a:p>
          <a:endParaRPr kumimoji="1" lang="ja-JP" altLang="en-US"/>
        </a:p>
      </dgm:t>
    </dgm:pt>
    <dgm:pt modelId="{331E66BF-2E0A-4B75-9212-3C12D7074E5B}">
      <dgm:prSet phldrT="[テキスト]"/>
      <dgm:spPr/>
      <dgm:t>
        <a:bodyPr/>
        <a:lstStyle/>
        <a:p>
          <a:r>
            <a:rPr kumimoji="1" lang="en-US" altLang="ja-JP" dirty="0"/>
            <a:t>Identity For Apps (TBD)</a:t>
          </a:r>
          <a:endParaRPr kumimoji="1" lang="ja-JP" altLang="en-US" dirty="0"/>
        </a:p>
      </dgm:t>
    </dgm:pt>
    <dgm:pt modelId="{00F0C8CC-4688-4A5C-9877-9142E0D5FB2E}" type="parTrans" cxnId="{F1D9617C-5D01-463D-AD4B-D9DAC3AA51C0}">
      <dgm:prSet/>
      <dgm:spPr/>
      <dgm:t>
        <a:bodyPr/>
        <a:lstStyle/>
        <a:p>
          <a:endParaRPr kumimoji="1" lang="ja-JP" altLang="en-US"/>
        </a:p>
      </dgm:t>
    </dgm:pt>
    <dgm:pt modelId="{FD0362B0-7B4B-4E7F-8D55-A0D26C3825F8}" type="sibTrans" cxnId="{F1D9617C-5D01-463D-AD4B-D9DAC3AA51C0}">
      <dgm:prSet/>
      <dgm:spPr/>
      <dgm:t>
        <a:bodyPr/>
        <a:lstStyle/>
        <a:p>
          <a:endParaRPr kumimoji="1" lang="ja-JP" altLang="en-US"/>
        </a:p>
      </dgm:t>
    </dgm:pt>
    <dgm:pt modelId="{69141D5D-22E1-4CAD-9D68-4015C4E6EC61}">
      <dgm:prSet phldrT="[テキスト]"/>
      <dgm:spPr/>
      <dgm:t>
        <a:bodyPr/>
        <a:lstStyle/>
        <a:p>
          <a:r>
            <a:rPr kumimoji="1" lang="en-US" altLang="ja-JP" dirty="0"/>
            <a:t>Open Source DevOps</a:t>
          </a:r>
          <a:endParaRPr kumimoji="1" lang="ja-JP" altLang="en-US" dirty="0"/>
        </a:p>
      </dgm:t>
    </dgm:pt>
    <dgm:pt modelId="{96DFDB2E-AF4C-4E7E-912D-4EB4D2C7DAEE}" type="parTrans" cxnId="{C0E0725A-2A77-4B45-81BC-5FC5B4F7F7D6}">
      <dgm:prSet/>
      <dgm:spPr/>
      <dgm:t>
        <a:bodyPr/>
        <a:lstStyle/>
        <a:p>
          <a:endParaRPr kumimoji="1" lang="ja-JP" altLang="en-US"/>
        </a:p>
      </dgm:t>
    </dgm:pt>
    <dgm:pt modelId="{0788D655-EF8F-480D-8F92-204069C3F94D}" type="sibTrans" cxnId="{C0E0725A-2A77-4B45-81BC-5FC5B4F7F7D6}">
      <dgm:prSet/>
      <dgm:spPr/>
      <dgm:t>
        <a:bodyPr/>
        <a:lstStyle/>
        <a:p>
          <a:endParaRPr kumimoji="1" lang="ja-JP" altLang="en-US"/>
        </a:p>
      </dgm:t>
    </dgm:pt>
    <dgm:pt modelId="{DA221775-ECDB-4A27-9B24-951C066373D5}">
      <dgm:prSet phldrT="[テキスト]"/>
      <dgm:spPr/>
      <dgm:t>
        <a:bodyPr/>
        <a:lstStyle/>
        <a:p>
          <a:r>
            <a:rPr kumimoji="1" lang="en-US" altLang="ja-JP" dirty="0"/>
            <a:t>Mastering Linux (TBD)</a:t>
          </a:r>
          <a:endParaRPr kumimoji="1" lang="ja-JP" altLang="en-US" dirty="0"/>
        </a:p>
      </dgm:t>
    </dgm:pt>
    <dgm:pt modelId="{96EDBADF-AD28-4492-9733-093241126ABF}" type="parTrans" cxnId="{F569F195-5937-4109-B2D5-D97C2FE97698}">
      <dgm:prSet/>
      <dgm:spPr/>
      <dgm:t>
        <a:bodyPr/>
        <a:lstStyle/>
        <a:p>
          <a:endParaRPr kumimoji="1" lang="ja-JP" altLang="en-US"/>
        </a:p>
      </dgm:t>
    </dgm:pt>
    <dgm:pt modelId="{C5B635C7-DAD0-471A-8E02-AA4BC3D9B861}" type="sibTrans" cxnId="{F569F195-5937-4109-B2D5-D97C2FE97698}">
      <dgm:prSet/>
      <dgm:spPr/>
      <dgm:t>
        <a:bodyPr/>
        <a:lstStyle/>
        <a:p>
          <a:endParaRPr kumimoji="1" lang="ja-JP" altLang="en-US"/>
        </a:p>
      </dgm:t>
    </dgm:pt>
    <dgm:pt modelId="{D48B380B-78D7-43AB-9908-02E924690AB3}">
      <dgm:prSet phldrT="[テキスト]"/>
      <dgm:spPr/>
      <dgm:t>
        <a:bodyPr/>
        <a:lstStyle/>
        <a:p>
          <a:r>
            <a:rPr kumimoji="1" lang="en-US" altLang="ja-JP" dirty="0"/>
            <a:t>BI 2 AI</a:t>
          </a:r>
          <a:endParaRPr kumimoji="1" lang="ja-JP" altLang="en-US" dirty="0"/>
        </a:p>
      </dgm:t>
    </dgm:pt>
    <dgm:pt modelId="{1449ED13-8F43-498A-A46C-2C11C6278307}" type="parTrans" cxnId="{89C1B105-FFD5-4C96-AB36-E04AB513AB77}">
      <dgm:prSet/>
      <dgm:spPr/>
      <dgm:t>
        <a:bodyPr/>
        <a:lstStyle/>
        <a:p>
          <a:endParaRPr kumimoji="1" lang="ja-JP" altLang="en-US"/>
        </a:p>
      </dgm:t>
    </dgm:pt>
    <dgm:pt modelId="{EFC69770-EB72-4F70-AC22-6168870B292C}" type="sibTrans" cxnId="{89C1B105-FFD5-4C96-AB36-E04AB513AB77}">
      <dgm:prSet/>
      <dgm:spPr/>
      <dgm:t>
        <a:bodyPr/>
        <a:lstStyle/>
        <a:p>
          <a:endParaRPr kumimoji="1" lang="ja-JP" altLang="en-US"/>
        </a:p>
      </dgm:t>
    </dgm:pt>
    <dgm:pt modelId="{FD7B66D2-6F51-4E4D-A608-6DC905AD43CB}">
      <dgm:prSet phldrT="[テキスト]"/>
      <dgm:spPr/>
      <dgm:t>
        <a:bodyPr/>
        <a:lstStyle/>
        <a:p>
          <a:r>
            <a:rPr kumimoji="1" lang="en-US" altLang="ja-JP" dirty="0" err="1"/>
            <a:t>ThisOldDataWarehouse</a:t>
          </a:r>
          <a:endParaRPr kumimoji="1" lang="ja-JP" altLang="en-US" dirty="0"/>
        </a:p>
      </dgm:t>
    </dgm:pt>
    <dgm:pt modelId="{E065342E-EA64-4FF4-9782-39F8EB84E72A}" type="parTrans" cxnId="{0CF37AE7-D625-44A7-944C-D2E72235AE7F}">
      <dgm:prSet/>
      <dgm:spPr/>
      <dgm:t>
        <a:bodyPr/>
        <a:lstStyle/>
        <a:p>
          <a:endParaRPr kumimoji="1" lang="ja-JP" altLang="en-US"/>
        </a:p>
      </dgm:t>
    </dgm:pt>
    <dgm:pt modelId="{07F2EE75-D1F7-4A21-8476-A005FEA75483}" type="sibTrans" cxnId="{0CF37AE7-D625-44A7-944C-D2E72235AE7F}">
      <dgm:prSet/>
      <dgm:spPr/>
      <dgm:t>
        <a:bodyPr/>
        <a:lstStyle/>
        <a:p>
          <a:endParaRPr kumimoji="1" lang="ja-JP" altLang="en-US"/>
        </a:p>
      </dgm:t>
    </dgm:pt>
    <dgm:pt modelId="{A753DEB8-8F0F-4BE2-B693-A903D008D0CC}">
      <dgm:prSet phldrT="[テキスト]"/>
      <dgm:spPr/>
      <dgm:t>
        <a:bodyPr/>
        <a:lstStyle/>
        <a:p>
          <a:r>
            <a:rPr kumimoji="1" lang="en-US" altLang="ja-JP" dirty="0"/>
            <a:t>Databricks/Intro to ML</a:t>
          </a:r>
          <a:endParaRPr kumimoji="1" lang="ja-JP" altLang="en-US" dirty="0"/>
        </a:p>
      </dgm:t>
    </dgm:pt>
    <dgm:pt modelId="{D49944F5-352B-4335-ACFA-0BFE8534F37E}" type="parTrans" cxnId="{75FA5002-2283-40B5-8EB1-EDF9527CA222}">
      <dgm:prSet/>
      <dgm:spPr/>
      <dgm:t>
        <a:bodyPr/>
        <a:lstStyle/>
        <a:p>
          <a:endParaRPr kumimoji="1" lang="ja-JP" altLang="en-US"/>
        </a:p>
      </dgm:t>
    </dgm:pt>
    <dgm:pt modelId="{CA2534F6-17E6-4F13-9A05-BEAFEE419E9C}" type="sibTrans" cxnId="{75FA5002-2283-40B5-8EB1-EDF9527CA222}">
      <dgm:prSet/>
      <dgm:spPr/>
      <dgm:t>
        <a:bodyPr/>
        <a:lstStyle/>
        <a:p>
          <a:endParaRPr kumimoji="1" lang="ja-JP" altLang="en-US"/>
        </a:p>
      </dgm:t>
    </dgm:pt>
    <dgm:pt modelId="{BE9DA5FD-E5F2-4ABC-95E7-1D7D4391C9A2}">
      <dgm:prSet phldrT="[テキスト]"/>
      <dgm:spPr/>
      <dgm:t>
        <a:bodyPr/>
        <a:lstStyle/>
        <a:p>
          <a:r>
            <a:rPr kumimoji="1" lang="en-US" altLang="ja-JP" dirty="0"/>
            <a:t>Intro to Azure AI</a:t>
          </a:r>
          <a:endParaRPr kumimoji="1" lang="ja-JP" altLang="en-US" dirty="0"/>
        </a:p>
      </dgm:t>
    </dgm:pt>
    <dgm:pt modelId="{FD7E857E-8C1B-4E50-AC22-2419BFDCE480}" type="parTrans" cxnId="{AAEC2C3E-82E8-4CFE-991E-9A059904B429}">
      <dgm:prSet/>
      <dgm:spPr/>
      <dgm:t>
        <a:bodyPr/>
        <a:lstStyle/>
        <a:p>
          <a:endParaRPr kumimoji="1" lang="ja-JP" altLang="en-US"/>
        </a:p>
      </dgm:t>
    </dgm:pt>
    <dgm:pt modelId="{0DFC8DC5-BD62-4A4B-83B5-5D6A4BD7EF04}" type="sibTrans" cxnId="{AAEC2C3E-82E8-4CFE-991E-9A059904B429}">
      <dgm:prSet/>
      <dgm:spPr/>
      <dgm:t>
        <a:bodyPr/>
        <a:lstStyle/>
        <a:p>
          <a:endParaRPr kumimoji="1" lang="ja-JP" altLang="en-US"/>
        </a:p>
      </dgm:t>
    </dgm:pt>
    <dgm:pt modelId="{1C2D89A5-B718-4E48-8D42-EBCE2633CB97}">
      <dgm:prSet phldrT="[テキスト]"/>
      <dgm:spPr/>
      <dgm:t>
        <a:bodyPr/>
        <a:lstStyle/>
        <a:p>
          <a:r>
            <a:rPr kumimoji="1" lang="en-US" altLang="ja-JP" dirty="0"/>
            <a:t>Driving Miss Data</a:t>
          </a:r>
          <a:endParaRPr kumimoji="1" lang="ja-JP" altLang="en-US" dirty="0"/>
        </a:p>
      </dgm:t>
    </dgm:pt>
    <dgm:pt modelId="{CF032A98-AFE7-4FE5-B0F9-E82E973AE124}" type="parTrans" cxnId="{5FF97ABA-A668-4250-BC47-E94E6D0420E0}">
      <dgm:prSet/>
      <dgm:spPr/>
      <dgm:t>
        <a:bodyPr/>
        <a:lstStyle/>
        <a:p>
          <a:endParaRPr kumimoji="1" lang="ja-JP" altLang="en-US"/>
        </a:p>
      </dgm:t>
    </dgm:pt>
    <dgm:pt modelId="{D66A6353-E8AC-4A14-8FF1-F14E5E7CB2F2}" type="sibTrans" cxnId="{5FF97ABA-A668-4250-BC47-E94E6D0420E0}">
      <dgm:prSet/>
      <dgm:spPr/>
      <dgm:t>
        <a:bodyPr/>
        <a:lstStyle/>
        <a:p>
          <a:endParaRPr kumimoji="1" lang="ja-JP" altLang="en-US"/>
        </a:p>
      </dgm:t>
    </dgm:pt>
    <dgm:pt modelId="{55A5478C-ECC4-4FE7-9EBF-F10D9F4734C8}" type="pres">
      <dgm:prSet presAssocID="{9655575F-0A46-4128-8825-B6B19222E51B}" presName="Name0" presStyleCnt="0">
        <dgm:presLayoutVars>
          <dgm:dir/>
          <dgm:animLvl val="lvl"/>
          <dgm:resizeHandles val="exact"/>
        </dgm:presLayoutVars>
      </dgm:prSet>
      <dgm:spPr/>
    </dgm:pt>
    <dgm:pt modelId="{FB467ED8-AB58-4513-8728-16D2FC2DF358}" type="pres">
      <dgm:prSet presAssocID="{D15AA4F9-4525-46F1-A5B3-8670F7ABFBF6}" presName="composite" presStyleCnt="0"/>
      <dgm:spPr/>
    </dgm:pt>
    <dgm:pt modelId="{CAA6BE4F-7034-40BA-B271-92FF67BC099A}" type="pres">
      <dgm:prSet presAssocID="{D15AA4F9-4525-46F1-A5B3-8670F7ABFBF6}" presName="parTx" presStyleLbl="alignNode1" presStyleIdx="0" presStyleCnt="4">
        <dgm:presLayoutVars>
          <dgm:chMax val="0"/>
          <dgm:chPref val="0"/>
          <dgm:bulletEnabled val="1"/>
        </dgm:presLayoutVars>
      </dgm:prSet>
      <dgm:spPr/>
    </dgm:pt>
    <dgm:pt modelId="{0C11E618-E587-4A89-AB75-D048DC245316}" type="pres">
      <dgm:prSet presAssocID="{D15AA4F9-4525-46F1-A5B3-8670F7ABFBF6}" presName="desTx" presStyleLbl="alignAccFollowNode1" presStyleIdx="0" presStyleCnt="4">
        <dgm:presLayoutVars>
          <dgm:bulletEnabled val="1"/>
        </dgm:presLayoutVars>
      </dgm:prSet>
      <dgm:spPr/>
    </dgm:pt>
    <dgm:pt modelId="{54223D0F-C851-4AB2-AE1D-1E143A2A0340}" type="pres">
      <dgm:prSet presAssocID="{E283A952-45FE-48A4-865B-FF8C75ACA04A}" presName="space" presStyleCnt="0"/>
      <dgm:spPr/>
    </dgm:pt>
    <dgm:pt modelId="{CD952A61-9F36-47A8-8B4C-B12098AA2886}" type="pres">
      <dgm:prSet presAssocID="{05B3A287-185C-4FCE-8A1E-AB4645ED7AF7}" presName="composite" presStyleCnt="0"/>
      <dgm:spPr/>
    </dgm:pt>
    <dgm:pt modelId="{F5F08F37-A219-4D73-920D-B02D6C99BE0A}" type="pres">
      <dgm:prSet presAssocID="{05B3A287-185C-4FCE-8A1E-AB4645ED7AF7}" presName="parTx" presStyleLbl="alignNode1" presStyleIdx="1" presStyleCnt="4">
        <dgm:presLayoutVars>
          <dgm:chMax val="0"/>
          <dgm:chPref val="0"/>
          <dgm:bulletEnabled val="1"/>
        </dgm:presLayoutVars>
      </dgm:prSet>
      <dgm:spPr/>
    </dgm:pt>
    <dgm:pt modelId="{6CB2B130-118C-4E67-B8D2-C4E8FA0900B9}" type="pres">
      <dgm:prSet presAssocID="{05B3A287-185C-4FCE-8A1E-AB4645ED7AF7}" presName="desTx" presStyleLbl="alignAccFollowNode1" presStyleIdx="1" presStyleCnt="4">
        <dgm:presLayoutVars>
          <dgm:bulletEnabled val="1"/>
        </dgm:presLayoutVars>
      </dgm:prSet>
      <dgm:spPr/>
    </dgm:pt>
    <dgm:pt modelId="{6E79F2EC-0D8F-42F0-A683-986005DC101A}" type="pres">
      <dgm:prSet presAssocID="{D61A8B90-F0DD-493D-BD66-4DFD1E7E0548}" presName="space" presStyleCnt="0"/>
      <dgm:spPr/>
    </dgm:pt>
    <dgm:pt modelId="{F23C9B1E-1534-426A-80AF-3A6597A9D9BA}" type="pres">
      <dgm:prSet presAssocID="{D62EBEF1-170B-4836-BF87-9C09549F31D0}" presName="composite" presStyleCnt="0"/>
      <dgm:spPr/>
    </dgm:pt>
    <dgm:pt modelId="{EE45DD6D-1C6D-4975-BEEC-DC6E5D578BC3}" type="pres">
      <dgm:prSet presAssocID="{D62EBEF1-170B-4836-BF87-9C09549F31D0}" presName="parTx" presStyleLbl="alignNode1" presStyleIdx="2" presStyleCnt="4">
        <dgm:presLayoutVars>
          <dgm:chMax val="0"/>
          <dgm:chPref val="0"/>
          <dgm:bulletEnabled val="1"/>
        </dgm:presLayoutVars>
      </dgm:prSet>
      <dgm:spPr/>
    </dgm:pt>
    <dgm:pt modelId="{1269B768-E22C-49A7-97F3-573BC0F00C14}" type="pres">
      <dgm:prSet presAssocID="{D62EBEF1-170B-4836-BF87-9C09549F31D0}" presName="desTx" presStyleLbl="alignAccFollowNode1" presStyleIdx="2" presStyleCnt="4">
        <dgm:presLayoutVars>
          <dgm:bulletEnabled val="1"/>
        </dgm:presLayoutVars>
      </dgm:prSet>
      <dgm:spPr/>
    </dgm:pt>
    <dgm:pt modelId="{7EDB08BB-6C80-4B1F-91DD-04E0825FB49B}" type="pres">
      <dgm:prSet presAssocID="{75D28D5A-6BD9-460D-BB88-183A56B1FEE8}" presName="space" presStyleCnt="0"/>
      <dgm:spPr/>
    </dgm:pt>
    <dgm:pt modelId="{FAC110D6-3AD3-40EA-BD28-2BFCDCC596E2}" type="pres">
      <dgm:prSet presAssocID="{CAABD9CE-E51D-4BC5-90BD-D18B7AAE00A4}" presName="composite" presStyleCnt="0"/>
      <dgm:spPr/>
    </dgm:pt>
    <dgm:pt modelId="{DF1DA812-42E2-462D-8BA4-035A43361732}" type="pres">
      <dgm:prSet presAssocID="{CAABD9CE-E51D-4BC5-90BD-D18B7AAE00A4}" presName="parTx" presStyleLbl="alignNode1" presStyleIdx="3" presStyleCnt="4">
        <dgm:presLayoutVars>
          <dgm:chMax val="0"/>
          <dgm:chPref val="0"/>
          <dgm:bulletEnabled val="1"/>
        </dgm:presLayoutVars>
      </dgm:prSet>
      <dgm:spPr/>
    </dgm:pt>
    <dgm:pt modelId="{292D555E-E203-4ACD-9790-CB1820A919F1}" type="pres">
      <dgm:prSet presAssocID="{CAABD9CE-E51D-4BC5-90BD-D18B7AAE00A4}" presName="desTx" presStyleLbl="alignAccFollowNode1" presStyleIdx="3" presStyleCnt="4">
        <dgm:presLayoutVars>
          <dgm:bulletEnabled val="1"/>
        </dgm:presLayoutVars>
      </dgm:prSet>
      <dgm:spPr/>
    </dgm:pt>
  </dgm:ptLst>
  <dgm:cxnLst>
    <dgm:cxn modelId="{75FA5002-2283-40B5-8EB1-EDF9527CA222}" srcId="{CAABD9CE-E51D-4BC5-90BD-D18B7AAE00A4}" destId="{A753DEB8-8F0F-4BE2-B693-A903D008D0CC}" srcOrd="2" destOrd="0" parTransId="{D49944F5-352B-4335-ACFA-0BFE8534F37E}" sibTransId="{CA2534F6-17E6-4F13-9A05-BEAFEE419E9C}"/>
    <dgm:cxn modelId="{89C1B105-FFD5-4C96-AB36-E04AB513AB77}" srcId="{CAABD9CE-E51D-4BC5-90BD-D18B7AAE00A4}" destId="{D48B380B-78D7-43AB-9908-02E924690AB3}" srcOrd="0" destOrd="0" parTransId="{1449ED13-8F43-498A-A46C-2C11C6278307}" sibTransId="{EFC69770-EB72-4F70-AC22-6168870B292C}"/>
    <dgm:cxn modelId="{BB23CB05-529F-4D06-BE4D-9E13825170BD}" type="presOf" srcId="{D62EBEF1-170B-4836-BF87-9C09549F31D0}" destId="{EE45DD6D-1C6D-4975-BEEC-DC6E5D578BC3}" srcOrd="0" destOrd="0" presId="urn:microsoft.com/office/officeart/2005/8/layout/hList1"/>
    <dgm:cxn modelId="{9AD62607-E860-403F-93E0-0B215FFAF4A1}" type="presOf" srcId="{1C2D89A5-B718-4E48-8D42-EBCE2633CB97}" destId="{292D555E-E203-4ACD-9790-CB1820A919F1}" srcOrd="0" destOrd="4" presId="urn:microsoft.com/office/officeart/2005/8/layout/hList1"/>
    <dgm:cxn modelId="{0987370C-ABD7-49CA-9D68-0A2CC4605437}" type="presOf" srcId="{331E66BF-2E0A-4B75-9212-3C12D7074E5B}" destId="{6CB2B130-118C-4E67-B8D2-C4E8FA0900B9}" srcOrd="0" destOrd="5" presId="urn:microsoft.com/office/officeart/2005/8/layout/hList1"/>
    <dgm:cxn modelId="{69BA7318-70E4-4405-9775-20103EBAAAD2}" srcId="{05B3A287-185C-4FCE-8A1E-AB4645ED7AF7}" destId="{8AC31A82-BCBA-48D0-B54A-3899D99D2672}" srcOrd="0" destOrd="0" parTransId="{8C00A45A-E526-4BB2-A0EB-A2512987445E}" sibTransId="{C0895FAE-9E2D-41B0-A23E-9D46FC6EB288}"/>
    <dgm:cxn modelId="{8FFF072A-9F2C-402F-BC90-5226238827ED}" type="presOf" srcId="{CDE4E8A9-D56E-4903-90B5-4445D19CF5BA}" destId="{1269B768-E22C-49A7-97F3-573BC0F00C14}" srcOrd="0" destOrd="0" presId="urn:microsoft.com/office/officeart/2005/8/layout/hList1"/>
    <dgm:cxn modelId="{EC8AEA3D-8CD3-40DF-83E3-0C164D2AB3C8}" srcId="{05B3A287-185C-4FCE-8A1E-AB4645ED7AF7}" destId="{659A910C-89C3-41B6-88EC-3B98C715DE88}" srcOrd="3" destOrd="0" parTransId="{1451D429-700E-4BC0-8184-BF1B558F6199}" sibTransId="{305F4C6E-C175-43E0-8316-E958104ACE74}"/>
    <dgm:cxn modelId="{AAEC2C3E-82E8-4CFE-991E-9A059904B429}" srcId="{CAABD9CE-E51D-4BC5-90BD-D18B7AAE00A4}" destId="{BE9DA5FD-E5F2-4ABC-95E7-1D7D4391C9A2}" srcOrd="3" destOrd="0" parTransId="{FD7E857E-8C1B-4E50-AC22-2419BFDCE480}" sibTransId="{0DFC8DC5-BD62-4A4B-83B5-5D6A4BD7EF04}"/>
    <dgm:cxn modelId="{C2C1E45B-2AB2-4C8A-BEC1-7C63E4AEBA8A}" type="presOf" srcId="{659A910C-89C3-41B6-88EC-3B98C715DE88}" destId="{6CB2B130-118C-4E67-B8D2-C4E8FA0900B9}" srcOrd="0" destOrd="3" presId="urn:microsoft.com/office/officeart/2005/8/layout/hList1"/>
    <dgm:cxn modelId="{1C339B61-B8D6-46AE-9EE2-7B1E7073186C}" type="presOf" srcId="{BE9DA5FD-E5F2-4ABC-95E7-1D7D4391C9A2}" destId="{292D555E-E203-4ACD-9790-CB1820A919F1}" srcOrd="0" destOrd="3" presId="urn:microsoft.com/office/officeart/2005/8/layout/hList1"/>
    <dgm:cxn modelId="{6249D041-2A24-498A-9E27-983B231FA819}" type="presOf" srcId="{BFD7D8D1-4045-4188-B9C4-8D2A0AA6D5CF}" destId="{0C11E618-E587-4A89-AB75-D048DC245316}" srcOrd="0" destOrd="2" presId="urn:microsoft.com/office/officeart/2005/8/layout/hList1"/>
    <dgm:cxn modelId="{84E90744-3B8C-4DA5-82F6-36745CBDC241}" srcId="{05B3A287-185C-4FCE-8A1E-AB4645ED7AF7}" destId="{F9EE80B0-E25E-466C-AFB3-68E7AFED7299}" srcOrd="1" destOrd="0" parTransId="{55D7D43E-5E77-4FBD-81A1-211CF05CF91F}" sibTransId="{20688C18-9070-405C-8BAB-CC78E737853D}"/>
    <dgm:cxn modelId="{29A3A646-36DA-48F4-92D1-6D8CD7BE250A}" srcId="{D15AA4F9-4525-46F1-A5B3-8670F7ABFBF6}" destId="{6C6766D3-ACD6-4902-93C1-FFDBB9268071}" srcOrd="1" destOrd="0" parTransId="{EA59CBEF-8847-4FDB-BBEA-4823C9D5FDF3}" sibTransId="{C3B6D51F-9419-43BE-B20F-A9DA27BE4E84}"/>
    <dgm:cxn modelId="{A082A966-E093-4608-99F7-0BF8E15ABE4D}" type="presOf" srcId="{9655575F-0A46-4128-8825-B6B19222E51B}" destId="{55A5478C-ECC4-4FE7-9EBF-F10D9F4734C8}" srcOrd="0" destOrd="0" presId="urn:microsoft.com/office/officeart/2005/8/layout/hList1"/>
    <dgm:cxn modelId="{03A53167-8292-46B9-98D0-207C609FFC12}" type="presOf" srcId="{06353DAB-44FC-474D-AE21-CD2A233FDA16}" destId="{0C11E618-E587-4A89-AB75-D048DC245316}" srcOrd="0" destOrd="5" presId="urn:microsoft.com/office/officeart/2005/8/layout/hList1"/>
    <dgm:cxn modelId="{DB8A0749-425F-463A-9EA7-13F5E55562CA}" srcId="{D15AA4F9-4525-46F1-A5B3-8670F7ABFBF6}" destId="{BFD7D8D1-4045-4188-B9C4-8D2A0AA6D5CF}" srcOrd="2" destOrd="0" parTransId="{2971B8FF-4EB1-4D32-9546-175DF3153BAC}" sibTransId="{96BD3948-4218-42CD-B039-E8BC11139519}"/>
    <dgm:cxn modelId="{0A45F06A-0AC0-48E3-AF32-25C6126A2CA0}" type="presOf" srcId="{CAABD9CE-E51D-4BC5-90BD-D18B7AAE00A4}" destId="{DF1DA812-42E2-462D-8BA4-035A43361732}" srcOrd="0" destOrd="0" presId="urn:microsoft.com/office/officeart/2005/8/layout/hList1"/>
    <dgm:cxn modelId="{F19D6051-6DCE-43DD-9B18-8CD77C552A6A}" type="presOf" srcId="{A753DEB8-8F0F-4BE2-B693-A903D008D0CC}" destId="{292D555E-E203-4ACD-9790-CB1820A919F1}" srcOrd="0" destOrd="2" presId="urn:microsoft.com/office/officeart/2005/8/layout/hList1"/>
    <dgm:cxn modelId="{483E8F71-1314-4319-B7ED-41C45F122560}" srcId="{D15AA4F9-4525-46F1-A5B3-8670F7ABFBF6}" destId="{A2BFD84C-B186-41B2-9367-43B9CD884E56}" srcOrd="3" destOrd="0" parTransId="{76396A37-226C-4ADA-8FB4-84CBD8524DEB}" sibTransId="{97D6EAF5-D66E-4566-8AEF-554886B467AF}"/>
    <dgm:cxn modelId="{28DA5953-961D-4015-B7A5-C46B44BCC36F}" srcId="{05B3A287-185C-4FCE-8A1E-AB4645ED7AF7}" destId="{5B350317-965B-42E6-B91A-A79A9A5D9698}" srcOrd="2" destOrd="0" parTransId="{97E97907-D9A6-4423-BD2A-D6BEAA5E6CE0}" sibTransId="{4D732C6A-7BAC-4364-9173-C0AA9348737D}"/>
    <dgm:cxn modelId="{3CA17755-BD67-4DC4-92A6-319D71E56445}" type="presOf" srcId="{6066A700-38FF-460D-BB80-4B71CF61A250}" destId="{0C11E618-E587-4A89-AB75-D048DC245316}" srcOrd="0" destOrd="6" presId="urn:microsoft.com/office/officeart/2005/8/layout/hList1"/>
    <dgm:cxn modelId="{7274EF75-FBE2-4FC1-BF5F-5E91EE3BB513}" type="presOf" srcId="{11BDD2E3-3409-4713-AEF1-60971D1D830E}" destId="{0C11E618-E587-4A89-AB75-D048DC245316}" srcOrd="0" destOrd="0" presId="urn:microsoft.com/office/officeart/2005/8/layout/hList1"/>
    <dgm:cxn modelId="{C0E0725A-2A77-4B45-81BC-5FC5B4F7F7D6}" srcId="{D62EBEF1-170B-4836-BF87-9C09549F31D0}" destId="{69141D5D-22E1-4CAD-9D68-4015C4E6EC61}" srcOrd="2" destOrd="0" parTransId="{96DFDB2E-AF4C-4E7E-912D-4EB4D2C7DAEE}" sibTransId="{0788D655-EF8F-480D-8F92-204069C3F94D}"/>
    <dgm:cxn modelId="{0199D47A-065A-4749-91AF-217421CB7789}" type="presOf" srcId="{4846EE63-9036-46D9-AA1D-C73D7D98F1AA}" destId="{0C11E618-E587-4A89-AB75-D048DC245316}" srcOrd="0" destOrd="4" presId="urn:microsoft.com/office/officeart/2005/8/layout/hList1"/>
    <dgm:cxn modelId="{F1D9617C-5D01-463D-AD4B-D9DAC3AA51C0}" srcId="{05B3A287-185C-4FCE-8A1E-AB4645ED7AF7}" destId="{331E66BF-2E0A-4B75-9212-3C12D7074E5B}" srcOrd="5" destOrd="0" parTransId="{00F0C8CC-4688-4A5C-9877-9142E0D5FB2E}" sibTransId="{FD0362B0-7B4B-4E7F-8D55-A0D26C3825F8}"/>
    <dgm:cxn modelId="{89F0B287-48FA-40FE-A2E1-C214AD3B8764}" type="presOf" srcId="{A84797BF-8CCA-493A-8693-3229268749A7}" destId="{1269B768-E22C-49A7-97F3-573BC0F00C14}" srcOrd="0" destOrd="1" presId="urn:microsoft.com/office/officeart/2005/8/layout/hList1"/>
    <dgm:cxn modelId="{A43F0B88-1E08-4949-BD11-603D86171222}" srcId="{9655575F-0A46-4128-8825-B6B19222E51B}" destId="{D15AA4F9-4525-46F1-A5B3-8670F7ABFBF6}" srcOrd="0" destOrd="0" parTransId="{78616FEF-A4E0-443E-B4FD-2CA61E6275FC}" sibTransId="{E283A952-45FE-48A4-865B-FF8C75ACA04A}"/>
    <dgm:cxn modelId="{0E0F938C-27B3-4CC1-B67F-0253CCD8C226}" type="presOf" srcId="{5B350317-965B-42E6-B91A-A79A9A5D9698}" destId="{6CB2B130-118C-4E67-B8D2-C4E8FA0900B9}" srcOrd="0" destOrd="2" presId="urn:microsoft.com/office/officeart/2005/8/layout/hList1"/>
    <dgm:cxn modelId="{F569F195-5937-4109-B2D5-D97C2FE97698}" srcId="{D15AA4F9-4525-46F1-A5B3-8670F7ABFBF6}" destId="{DA221775-ECDB-4A27-9B24-951C066373D5}" srcOrd="7" destOrd="0" parTransId="{96EDBADF-AD28-4492-9733-093241126ABF}" sibTransId="{C5B635C7-DAD0-471A-8E02-AA4BC3D9B861}"/>
    <dgm:cxn modelId="{409BE896-7577-4987-B654-A3B783FC0F01}" srcId="{D62EBEF1-170B-4836-BF87-9C09549F31D0}" destId="{CDE4E8A9-D56E-4903-90B5-4445D19CF5BA}" srcOrd="0" destOrd="0" parTransId="{329438FE-D2FF-401C-B55F-4C442A5D988A}" sibTransId="{F6BBB3DF-9BCF-4158-ABBD-51756C487B62}"/>
    <dgm:cxn modelId="{FB396AB1-C161-4C09-81A0-2CF7016AD549}" srcId="{D15AA4F9-4525-46F1-A5B3-8670F7ABFBF6}" destId="{06353DAB-44FC-474D-AE21-CD2A233FDA16}" srcOrd="5" destOrd="0" parTransId="{F4C887B1-33AA-497B-88E6-FEE1E35406DE}" sibTransId="{60B603AC-E6AA-4255-8E6A-BE1EC5FEB429}"/>
    <dgm:cxn modelId="{EEDA91B5-FA59-4141-A704-6734DBBC80DA}" srcId="{D15AA4F9-4525-46F1-A5B3-8670F7ABFBF6}" destId="{4846EE63-9036-46D9-AA1D-C73D7D98F1AA}" srcOrd="4" destOrd="0" parTransId="{19DD47FE-38E4-4B2C-B6B5-B701C7079E8B}" sibTransId="{68D5F271-501F-471C-9758-DE8B2C4A69D8}"/>
    <dgm:cxn modelId="{5FF97ABA-A668-4250-BC47-E94E6D0420E0}" srcId="{CAABD9CE-E51D-4BC5-90BD-D18B7AAE00A4}" destId="{1C2D89A5-B718-4E48-8D42-EBCE2633CB97}" srcOrd="4" destOrd="0" parTransId="{CF032A98-AFE7-4FE5-B0F9-E82E973AE124}" sibTransId="{D66A6353-E8AC-4A14-8FF1-F14E5E7CB2F2}"/>
    <dgm:cxn modelId="{3B2D1ABB-3DD3-4F59-A9A9-A84BCE9128EB}" type="presOf" srcId="{D15AA4F9-4525-46F1-A5B3-8670F7ABFBF6}" destId="{CAA6BE4F-7034-40BA-B271-92FF67BC099A}" srcOrd="0" destOrd="0" presId="urn:microsoft.com/office/officeart/2005/8/layout/hList1"/>
    <dgm:cxn modelId="{60ECB9BC-5937-4FEA-B639-503F92CD12BE}" srcId="{05B3A287-185C-4FCE-8A1E-AB4645ED7AF7}" destId="{40F5DC84-5125-4F45-8130-A00E254630AF}" srcOrd="4" destOrd="0" parTransId="{AD48D77F-B712-4F1C-AD0F-DC17841B599D}" sibTransId="{82123D86-B5C0-4054-9593-921A36AB1845}"/>
    <dgm:cxn modelId="{3721FAC9-A599-4A3A-9F87-CBC2D5D62FF9}" srcId="{D15AA4F9-4525-46F1-A5B3-8670F7ABFBF6}" destId="{6066A700-38FF-460D-BB80-4B71CF61A250}" srcOrd="6" destOrd="0" parTransId="{C5A3D8CC-2085-448F-8583-F448D1A49286}" sibTransId="{4D986246-5AF9-4B2B-8205-C00C0A8E726C}"/>
    <dgm:cxn modelId="{7498AFCA-CEDC-4F96-8535-1CD29800B549}" srcId="{9655575F-0A46-4128-8825-B6B19222E51B}" destId="{05B3A287-185C-4FCE-8A1E-AB4645ED7AF7}" srcOrd="1" destOrd="0" parTransId="{B8FACC95-C028-4585-A833-84EDE6B7BA96}" sibTransId="{D61A8B90-F0DD-493D-BD66-4DFD1E7E0548}"/>
    <dgm:cxn modelId="{528C61CF-032B-465E-A0A1-8BA17E3EED95}" type="presOf" srcId="{8AC31A82-BCBA-48D0-B54A-3899D99D2672}" destId="{6CB2B130-118C-4E67-B8D2-C4E8FA0900B9}" srcOrd="0" destOrd="0" presId="urn:microsoft.com/office/officeart/2005/8/layout/hList1"/>
    <dgm:cxn modelId="{6AF767CF-D446-46AA-8581-A523C6B31342}" type="presOf" srcId="{A2BFD84C-B186-41B2-9367-43B9CD884E56}" destId="{0C11E618-E587-4A89-AB75-D048DC245316}" srcOrd="0" destOrd="3" presId="urn:microsoft.com/office/officeart/2005/8/layout/hList1"/>
    <dgm:cxn modelId="{D34CCAD0-897F-4DCD-B93C-C2635726F911}" type="presOf" srcId="{40F5DC84-5125-4F45-8130-A00E254630AF}" destId="{6CB2B130-118C-4E67-B8D2-C4E8FA0900B9}" srcOrd="0" destOrd="4" presId="urn:microsoft.com/office/officeart/2005/8/layout/hList1"/>
    <dgm:cxn modelId="{685B1BD4-011A-4EEB-B3CF-0BCD87414B4B}" type="presOf" srcId="{05B3A287-185C-4FCE-8A1E-AB4645ED7AF7}" destId="{F5F08F37-A219-4D73-920D-B02D6C99BE0A}" srcOrd="0" destOrd="0" presId="urn:microsoft.com/office/officeart/2005/8/layout/hList1"/>
    <dgm:cxn modelId="{4263D4D8-8E04-4EF2-96F3-DCC036B5997A}" srcId="{9655575F-0A46-4128-8825-B6B19222E51B}" destId="{D62EBEF1-170B-4836-BF87-9C09549F31D0}" srcOrd="2" destOrd="0" parTransId="{A76EAAD0-412C-47BA-B662-3AE22FCB0749}" sibTransId="{75D28D5A-6BD9-460D-BB88-183A56B1FEE8}"/>
    <dgm:cxn modelId="{FFE328DC-5628-48FF-A348-C98D34664A0E}" type="presOf" srcId="{D48B380B-78D7-43AB-9908-02E924690AB3}" destId="{292D555E-E203-4ACD-9790-CB1820A919F1}" srcOrd="0" destOrd="0" presId="urn:microsoft.com/office/officeart/2005/8/layout/hList1"/>
    <dgm:cxn modelId="{D8EF35DE-42B8-48C0-AD13-427B52950774}" srcId="{D62EBEF1-170B-4836-BF87-9C09549F31D0}" destId="{A84797BF-8CCA-493A-8693-3229268749A7}" srcOrd="1" destOrd="0" parTransId="{3CA89784-4831-491E-A510-D49CE921EBB0}" sibTransId="{FF6970C3-B437-4854-83D2-B4A2FE27CEB1}"/>
    <dgm:cxn modelId="{B526AEDE-EC6B-4622-A414-8CBB5BF03E73}" type="presOf" srcId="{F9EE80B0-E25E-466C-AFB3-68E7AFED7299}" destId="{6CB2B130-118C-4E67-B8D2-C4E8FA0900B9}" srcOrd="0" destOrd="1" presId="urn:microsoft.com/office/officeart/2005/8/layout/hList1"/>
    <dgm:cxn modelId="{F07A10E2-7481-4BB1-8B72-84F4E8FD7D39}" srcId="{9655575F-0A46-4128-8825-B6B19222E51B}" destId="{CAABD9CE-E51D-4BC5-90BD-D18B7AAE00A4}" srcOrd="3" destOrd="0" parTransId="{536B521F-D620-4D31-8C05-2DA2CCAC975D}" sibTransId="{819134A3-AE8C-4AD0-BEA2-16CD1442F8E5}"/>
    <dgm:cxn modelId="{0CF37AE7-D625-44A7-944C-D2E72235AE7F}" srcId="{CAABD9CE-E51D-4BC5-90BD-D18B7AAE00A4}" destId="{FD7B66D2-6F51-4E4D-A608-6DC905AD43CB}" srcOrd="1" destOrd="0" parTransId="{E065342E-EA64-4FF4-9782-39F8EB84E72A}" sibTransId="{07F2EE75-D1F7-4A21-8476-A005FEA75483}"/>
    <dgm:cxn modelId="{CF1C2AED-56FD-4611-8F44-9D0F0885A401}" type="presOf" srcId="{DA221775-ECDB-4A27-9B24-951C066373D5}" destId="{0C11E618-E587-4A89-AB75-D048DC245316}" srcOrd="0" destOrd="7" presId="urn:microsoft.com/office/officeart/2005/8/layout/hList1"/>
    <dgm:cxn modelId="{01E1EBF1-CDF1-4C22-8B95-9CB039B03841}" type="presOf" srcId="{69141D5D-22E1-4CAD-9D68-4015C4E6EC61}" destId="{1269B768-E22C-49A7-97F3-573BC0F00C14}" srcOrd="0" destOrd="2" presId="urn:microsoft.com/office/officeart/2005/8/layout/hList1"/>
    <dgm:cxn modelId="{881044F9-16FC-485F-802F-250267CCF489}" type="presOf" srcId="{FD7B66D2-6F51-4E4D-A608-6DC905AD43CB}" destId="{292D555E-E203-4ACD-9790-CB1820A919F1}" srcOrd="0" destOrd="1" presId="urn:microsoft.com/office/officeart/2005/8/layout/hList1"/>
    <dgm:cxn modelId="{6ABE05FC-13E6-427B-9311-6BEC78FF3F39}" srcId="{D15AA4F9-4525-46F1-A5B3-8670F7ABFBF6}" destId="{11BDD2E3-3409-4713-AEF1-60971D1D830E}" srcOrd="0" destOrd="0" parTransId="{5C72F229-FE6F-4A4D-8242-1470CFAD5C3C}" sibTransId="{8E09FC89-869C-42AD-A94C-A0955E26A683}"/>
    <dgm:cxn modelId="{5BEB62FE-8A04-457F-91FA-8D56688B93F5}" type="presOf" srcId="{6C6766D3-ACD6-4902-93C1-FFDBB9268071}" destId="{0C11E618-E587-4A89-AB75-D048DC245316}" srcOrd="0" destOrd="1" presId="urn:microsoft.com/office/officeart/2005/8/layout/hList1"/>
    <dgm:cxn modelId="{4BA65AFD-28F9-4D53-94CD-34403A52C2BE}" type="presParOf" srcId="{55A5478C-ECC4-4FE7-9EBF-F10D9F4734C8}" destId="{FB467ED8-AB58-4513-8728-16D2FC2DF358}" srcOrd="0" destOrd="0" presId="urn:microsoft.com/office/officeart/2005/8/layout/hList1"/>
    <dgm:cxn modelId="{8DB9F114-7AF3-4A2F-A51E-14FB9C8C4575}" type="presParOf" srcId="{FB467ED8-AB58-4513-8728-16D2FC2DF358}" destId="{CAA6BE4F-7034-40BA-B271-92FF67BC099A}" srcOrd="0" destOrd="0" presId="urn:microsoft.com/office/officeart/2005/8/layout/hList1"/>
    <dgm:cxn modelId="{2C56DBBD-0251-4185-8BA0-E4FABA5EB298}" type="presParOf" srcId="{FB467ED8-AB58-4513-8728-16D2FC2DF358}" destId="{0C11E618-E587-4A89-AB75-D048DC245316}" srcOrd="1" destOrd="0" presId="urn:microsoft.com/office/officeart/2005/8/layout/hList1"/>
    <dgm:cxn modelId="{3BDD8DC8-5450-43C1-B0EE-FEF90C97250F}" type="presParOf" srcId="{55A5478C-ECC4-4FE7-9EBF-F10D9F4734C8}" destId="{54223D0F-C851-4AB2-AE1D-1E143A2A0340}" srcOrd="1" destOrd="0" presId="urn:microsoft.com/office/officeart/2005/8/layout/hList1"/>
    <dgm:cxn modelId="{3406D25D-F0F2-416A-B02D-937F2E6E520B}" type="presParOf" srcId="{55A5478C-ECC4-4FE7-9EBF-F10D9F4734C8}" destId="{CD952A61-9F36-47A8-8B4C-B12098AA2886}" srcOrd="2" destOrd="0" presId="urn:microsoft.com/office/officeart/2005/8/layout/hList1"/>
    <dgm:cxn modelId="{14AE6FC4-2915-4581-8300-E520CBC24FDB}" type="presParOf" srcId="{CD952A61-9F36-47A8-8B4C-B12098AA2886}" destId="{F5F08F37-A219-4D73-920D-B02D6C99BE0A}" srcOrd="0" destOrd="0" presId="urn:microsoft.com/office/officeart/2005/8/layout/hList1"/>
    <dgm:cxn modelId="{77566D16-1BE5-4D8D-8EB8-2154EB2D22EC}" type="presParOf" srcId="{CD952A61-9F36-47A8-8B4C-B12098AA2886}" destId="{6CB2B130-118C-4E67-B8D2-C4E8FA0900B9}" srcOrd="1" destOrd="0" presId="urn:microsoft.com/office/officeart/2005/8/layout/hList1"/>
    <dgm:cxn modelId="{FA005589-30FC-4A7F-9CE4-93A6983CAAE2}" type="presParOf" srcId="{55A5478C-ECC4-4FE7-9EBF-F10D9F4734C8}" destId="{6E79F2EC-0D8F-42F0-A683-986005DC101A}" srcOrd="3" destOrd="0" presId="urn:microsoft.com/office/officeart/2005/8/layout/hList1"/>
    <dgm:cxn modelId="{B712D912-0661-4C33-B9BB-2D741B0C2022}" type="presParOf" srcId="{55A5478C-ECC4-4FE7-9EBF-F10D9F4734C8}" destId="{F23C9B1E-1534-426A-80AF-3A6597A9D9BA}" srcOrd="4" destOrd="0" presId="urn:microsoft.com/office/officeart/2005/8/layout/hList1"/>
    <dgm:cxn modelId="{84EE084F-2DB4-4235-B7BB-A101C6906E79}" type="presParOf" srcId="{F23C9B1E-1534-426A-80AF-3A6597A9D9BA}" destId="{EE45DD6D-1C6D-4975-BEEC-DC6E5D578BC3}" srcOrd="0" destOrd="0" presId="urn:microsoft.com/office/officeart/2005/8/layout/hList1"/>
    <dgm:cxn modelId="{6C1EB929-C6F9-49ED-9C3F-6258CD0FB6D2}" type="presParOf" srcId="{F23C9B1E-1534-426A-80AF-3A6597A9D9BA}" destId="{1269B768-E22C-49A7-97F3-573BC0F00C14}" srcOrd="1" destOrd="0" presId="urn:microsoft.com/office/officeart/2005/8/layout/hList1"/>
    <dgm:cxn modelId="{5C707AA4-8ED9-4449-AAE8-4AFDD626DA9A}" type="presParOf" srcId="{55A5478C-ECC4-4FE7-9EBF-F10D9F4734C8}" destId="{7EDB08BB-6C80-4B1F-91DD-04E0825FB49B}" srcOrd="5" destOrd="0" presId="urn:microsoft.com/office/officeart/2005/8/layout/hList1"/>
    <dgm:cxn modelId="{02BABC07-0FB7-48E0-939A-F8C3AF608F8D}" type="presParOf" srcId="{55A5478C-ECC4-4FE7-9EBF-F10D9F4734C8}" destId="{FAC110D6-3AD3-40EA-BD28-2BFCDCC596E2}" srcOrd="6" destOrd="0" presId="urn:microsoft.com/office/officeart/2005/8/layout/hList1"/>
    <dgm:cxn modelId="{94960A41-DAF7-44EC-AB74-9F0EDA59A4F5}" type="presParOf" srcId="{FAC110D6-3AD3-40EA-BD28-2BFCDCC596E2}" destId="{DF1DA812-42E2-462D-8BA4-035A43361732}" srcOrd="0" destOrd="0" presId="urn:microsoft.com/office/officeart/2005/8/layout/hList1"/>
    <dgm:cxn modelId="{06957D22-387A-466B-88AB-D676306E0B7C}" type="presParOf" srcId="{FAC110D6-3AD3-40EA-BD28-2BFCDCC596E2}" destId="{292D555E-E203-4ACD-9790-CB1820A919F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6BE4F-7034-40BA-B271-92FF67BC099A}">
      <dsp:nvSpPr>
        <dsp:cNvPr id="0" name=""/>
        <dsp:cNvSpPr/>
      </dsp:nvSpPr>
      <dsp:spPr>
        <a:xfrm>
          <a:off x="4142" y="934849"/>
          <a:ext cx="2491075" cy="4608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t>インフラ</a:t>
          </a:r>
        </a:p>
      </dsp:txBody>
      <dsp:txXfrm>
        <a:off x="4142" y="934849"/>
        <a:ext cx="2491075" cy="460800"/>
      </dsp:txXfrm>
    </dsp:sp>
    <dsp:sp modelId="{0C11E618-E587-4A89-AB75-D048DC245316}">
      <dsp:nvSpPr>
        <dsp:cNvPr id="0" name=""/>
        <dsp:cNvSpPr/>
      </dsp:nvSpPr>
      <dsp:spPr>
        <a:xfrm>
          <a:off x="4142" y="1395648"/>
          <a:ext cx="2491075" cy="250344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kumimoji="1" lang="en-US" altLang="ja-JP" sz="1600" kern="1200" dirty="0"/>
            <a:t>K8s </a:t>
          </a:r>
          <a:r>
            <a:rPr kumimoji="1" lang="ja-JP" altLang="en-US" sz="1600" kern="1200" dirty="0"/>
            <a:t>概要</a:t>
          </a:r>
        </a:p>
        <a:p>
          <a:pPr marL="171450" lvl="1" indent="-171450" algn="l" defTabSz="711200">
            <a:lnSpc>
              <a:spcPct val="90000"/>
            </a:lnSpc>
            <a:spcBef>
              <a:spcPct val="0"/>
            </a:spcBef>
            <a:spcAft>
              <a:spcPct val="15000"/>
            </a:spcAft>
            <a:buChar char="•"/>
          </a:pPr>
          <a:r>
            <a:rPr kumimoji="1" lang="en-US" altLang="ja-JP" sz="1600" kern="1200" dirty="0"/>
            <a:t>K8s </a:t>
          </a:r>
          <a:r>
            <a:rPr kumimoji="1" lang="ja-JP" altLang="en-US" sz="1600" kern="1200" dirty="0"/>
            <a:t>応用</a:t>
          </a:r>
        </a:p>
        <a:p>
          <a:pPr marL="171450" lvl="1" indent="-171450" algn="l" defTabSz="711200">
            <a:lnSpc>
              <a:spcPct val="90000"/>
            </a:lnSpc>
            <a:spcBef>
              <a:spcPct val="0"/>
            </a:spcBef>
            <a:spcAft>
              <a:spcPct val="15000"/>
            </a:spcAft>
            <a:buChar char="•"/>
          </a:pPr>
          <a:r>
            <a:rPr kumimoji="1" lang="en-US" altLang="ja-JP" sz="1600" kern="1200" dirty="0" err="1"/>
            <a:t>IaC</a:t>
          </a:r>
          <a:r>
            <a:rPr kumimoji="1" lang="en-US" altLang="ja-JP" sz="1600" kern="1200" dirty="0"/>
            <a:t>: ARM &amp; DSC</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err="1"/>
            <a:t>IaC</a:t>
          </a:r>
          <a:r>
            <a:rPr kumimoji="1" lang="en-US" altLang="ja-JP" sz="1600" kern="1200" dirty="0"/>
            <a:t>: Terraform</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err="1"/>
            <a:t>IaC</a:t>
          </a:r>
          <a:r>
            <a:rPr kumimoji="1" lang="en-US" altLang="ja-JP" sz="1600" kern="1200" dirty="0"/>
            <a:t>: Ansible</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Front Door</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Azure Governance</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Mastering Linux (TBD)</a:t>
          </a:r>
          <a:endParaRPr kumimoji="1" lang="ja-JP" altLang="en-US" sz="1600" kern="1200" dirty="0"/>
        </a:p>
      </dsp:txBody>
      <dsp:txXfrm>
        <a:off x="4142" y="1395648"/>
        <a:ext cx="2491075" cy="2503440"/>
      </dsp:txXfrm>
    </dsp:sp>
    <dsp:sp modelId="{F5F08F37-A219-4D73-920D-B02D6C99BE0A}">
      <dsp:nvSpPr>
        <dsp:cNvPr id="0" name=""/>
        <dsp:cNvSpPr/>
      </dsp:nvSpPr>
      <dsp:spPr>
        <a:xfrm>
          <a:off x="2843968" y="934849"/>
          <a:ext cx="2491075" cy="4608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t>アプリ</a:t>
          </a:r>
        </a:p>
      </dsp:txBody>
      <dsp:txXfrm>
        <a:off x="2843968" y="934849"/>
        <a:ext cx="2491075" cy="460800"/>
      </dsp:txXfrm>
    </dsp:sp>
    <dsp:sp modelId="{6CB2B130-118C-4E67-B8D2-C4E8FA0900B9}">
      <dsp:nvSpPr>
        <dsp:cNvPr id="0" name=""/>
        <dsp:cNvSpPr/>
      </dsp:nvSpPr>
      <dsp:spPr>
        <a:xfrm>
          <a:off x="2843968" y="1395648"/>
          <a:ext cx="2491075" cy="250344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kumimoji="1" lang="en-US" altLang="ja-JP" sz="1600" kern="1200" dirty="0"/>
            <a:t>Rock, Paper, Scissors, Boom!</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App Modernization</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Microservices In Azure</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Serverless</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Migrating Applications To The Cloud</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Identity For Apps (TBD)</a:t>
          </a:r>
          <a:endParaRPr kumimoji="1" lang="ja-JP" altLang="en-US" sz="1600" kern="1200" dirty="0"/>
        </a:p>
      </dsp:txBody>
      <dsp:txXfrm>
        <a:off x="2843968" y="1395648"/>
        <a:ext cx="2491075" cy="2503440"/>
      </dsp:txXfrm>
    </dsp:sp>
    <dsp:sp modelId="{EE45DD6D-1C6D-4975-BEEC-DC6E5D578BC3}">
      <dsp:nvSpPr>
        <dsp:cNvPr id="0" name=""/>
        <dsp:cNvSpPr/>
      </dsp:nvSpPr>
      <dsp:spPr>
        <a:xfrm>
          <a:off x="5683794" y="934849"/>
          <a:ext cx="2491075" cy="4608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t>運用</a:t>
          </a:r>
          <a:r>
            <a:rPr kumimoji="1" lang="en-US" altLang="ja-JP" sz="1600" kern="1200" dirty="0"/>
            <a:t>/DevOps</a:t>
          </a:r>
          <a:endParaRPr kumimoji="1" lang="ja-JP" altLang="en-US" sz="1600" kern="1200" dirty="0"/>
        </a:p>
      </dsp:txBody>
      <dsp:txXfrm>
        <a:off x="5683794" y="934849"/>
        <a:ext cx="2491075" cy="460800"/>
      </dsp:txXfrm>
    </dsp:sp>
    <dsp:sp modelId="{1269B768-E22C-49A7-97F3-573BC0F00C14}">
      <dsp:nvSpPr>
        <dsp:cNvPr id="0" name=""/>
        <dsp:cNvSpPr/>
      </dsp:nvSpPr>
      <dsp:spPr>
        <a:xfrm>
          <a:off x="5683794" y="1395648"/>
          <a:ext cx="2491075" cy="250344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kumimoji="1" lang="en-US" altLang="ja-JP" sz="1600" kern="1200" dirty="0"/>
            <a:t>Azure Monitoring</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Azure DevOps</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Open Source DevOps</a:t>
          </a:r>
          <a:endParaRPr kumimoji="1" lang="ja-JP" altLang="en-US" sz="1600" kern="1200" dirty="0"/>
        </a:p>
      </dsp:txBody>
      <dsp:txXfrm>
        <a:off x="5683794" y="1395648"/>
        <a:ext cx="2491075" cy="2503440"/>
      </dsp:txXfrm>
    </dsp:sp>
    <dsp:sp modelId="{DF1DA812-42E2-462D-8BA4-035A43361732}">
      <dsp:nvSpPr>
        <dsp:cNvPr id="0" name=""/>
        <dsp:cNvSpPr/>
      </dsp:nvSpPr>
      <dsp:spPr>
        <a:xfrm>
          <a:off x="8523619" y="934849"/>
          <a:ext cx="2491075" cy="4608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t>データ・</a:t>
          </a:r>
          <a:r>
            <a:rPr kumimoji="1" lang="en-US" altLang="ja-JP" sz="1600" kern="1200" dirty="0"/>
            <a:t>AI</a:t>
          </a:r>
          <a:endParaRPr kumimoji="1" lang="ja-JP" altLang="en-US" sz="1600" kern="1200" dirty="0"/>
        </a:p>
      </dsp:txBody>
      <dsp:txXfrm>
        <a:off x="8523619" y="934849"/>
        <a:ext cx="2491075" cy="460800"/>
      </dsp:txXfrm>
    </dsp:sp>
    <dsp:sp modelId="{292D555E-E203-4ACD-9790-CB1820A919F1}">
      <dsp:nvSpPr>
        <dsp:cNvPr id="0" name=""/>
        <dsp:cNvSpPr/>
      </dsp:nvSpPr>
      <dsp:spPr>
        <a:xfrm>
          <a:off x="8523619" y="1395648"/>
          <a:ext cx="2491075" cy="250344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kumimoji="1" lang="en-US" altLang="ja-JP" sz="1600" kern="1200" dirty="0"/>
            <a:t>BI 2 AI</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err="1"/>
            <a:t>ThisOldDataWarehouse</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Databricks/Intro to ML</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Intro to Azure AI</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Driving Miss Data</a:t>
          </a:r>
          <a:endParaRPr kumimoji="1" lang="ja-JP" altLang="en-US" sz="1600" kern="1200" dirty="0"/>
        </a:p>
      </dsp:txBody>
      <dsp:txXfrm>
        <a:off x="8523619" y="1395648"/>
        <a:ext cx="2491075" cy="250344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10/28/2020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10/28/2020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10/28/2020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3190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10/28/2020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9177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4" indent="0" algn="l" defTabSz="914400" rtl="0" eaLnBrk="1" fontAlgn="auto" latinLnBrk="0" hangingPunct="1">
              <a:lnSpc>
                <a:spcPct val="95000"/>
              </a:lnSpc>
              <a:spcBef>
                <a:spcPts val="0"/>
              </a:spcBef>
              <a:spcAft>
                <a:spcPts val="300"/>
              </a:spcAft>
              <a:buClrTx/>
              <a:buSzTx/>
              <a:buFont typeface="Arial" panose="020B0604020202020204" pitchFamily="34" charset="0"/>
              <a:buNone/>
              <a:tabLst/>
              <a:defRPr/>
            </a:pP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3C1C0-2EDE-4529-A2ED-7C8A47A76D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239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32E67-58B7-48E6-A35C-FAFBD4282C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617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32E67-58B7-48E6-A35C-FAFBD4282C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914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ja-JP" b="0" i="0" dirty="0" err="1">
                <a:effectLst/>
                <a:latin typeface="Segoe UI" panose="020B0502040204020203" pitchFamily="34" charset="0"/>
              </a:rPr>
              <a:t>az</a:t>
            </a:r>
            <a:r>
              <a:rPr lang="en-US" altLang="ja-JP" b="0" i="0" dirty="0">
                <a:effectLst/>
                <a:latin typeface="Segoe UI" panose="020B0502040204020203" pitchFamily="34" charset="0"/>
              </a:rPr>
              <a:t> login</a:t>
            </a:r>
          </a:p>
          <a:p>
            <a:pPr algn="l"/>
            <a:r>
              <a:rPr lang="en-US" altLang="ja-JP" b="0" i="0" dirty="0" err="1">
                <a:effectLst/>
                <a:latin typeface="Segoe UI" panose="020B0502040204020203" pitchFamily="34" charset="0"/>
              </a:rPr>
              <a:t>az</a:t>
            </a:r>
            <a:r>
              <a:rPr lang="en-US" altLang="ja-JP" b="0" i="0" dirty="0">
                <a:effectLst/>
                <a:latin typeface="Segoe UI" panose="020B0502040204020203" pitchFamily="34" charset="0"/>
              </a:rPr>
              <a:t> account set --subscription ""</a:t>
            </a:r>
          </a:p>
          <a:p>
            <a:endParaRPr kumimoji="1" lang="ja-JP" alt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6</a:t>
            </a:fld>
            <a:endParaRPr lang="en-US"/>
          </a:p>
        </p:txBody>
      </p:sp>
    </p:spTree>
    <p:extLst>
      <p:ext uri="{BB962C8B-B14F-4D97-AF65-F5344CB8AC3E}">
        <p14:creationId xmlns:p14="http://schemas.microsoft.com/office/powerpoint/2010/main" val="3278864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00"/>
              </a:spcBef>
              <a:buNone/>
            </a:pPr>
            <a:endParaRPr lang="en-US" sz="1200" dirty="0">
              <a:latin typeface="+mn-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0656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8</a:t>
            </a:fld>
            <a:endParaRPr lang="en-US"/>
          </a:p>
        </p:txBody>
      </p:sp>
    </p:spTree>
    <p:extLst>
      <p:ext uri="{BB962C8B-B14F-4D97-AF65-F5344CB8AC3E}">
        <p14:creationId xmlns:p14="http://schemas.microsoft.com/office/powerpoint/2010/main" val="1566773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a:lnSpc>
                <a:spcPct val="150000"/>
              </a:lnSpc>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10/28/2020 1:31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01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7366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10/28/2020 1:31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164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48C19A4-9AFD-4789-B3E0-6619AEB6660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220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emf"/><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2.emf"/><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2.emf"/><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8.emf"/><Relationship Id="rId1"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9.jpeg"/><Relationship Id="rId1"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40.jpg"/><Relationship Id="rId1"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41.png"/><Relationship Id="rId1" Type="http://schemas.openxmlformats.org/officeDocument/2006/relationships/slideMaster" Target="../slideMasters/slideMaster1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9.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9.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5.png"/><Relationship Id="rId1" Type="http://schemas.openxmlformats.org/officeDocument/2006/relationships/slideMaster" Target="../slideMasters/slideMaster1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19.xml"/><Relationship Id="rId4" Type="http://schemas.openxmlformats.org/officeDocument/2006/relationships/image" Target="../media/image48.jp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19.xml"/><Relationship Id="rId4" Type="http://schemas.openxmlformats.org/officeDocument/2006/relationships/image" Target="../media/image48.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0.png"/><Relationship Id="rId1" Type="http://schemas.openxmlformats.org/officeDocument/2006/relationships/slideMaster" Target="../slideMasters/slideMaster1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jpeg"/><Relationship Id="rId1" Type="http://schemas.openxmlformats.org/officeDocument/2006/relationships/slideMaster" Target="../slideMasters/slideMaster2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2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2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B27273-82A0-4F03-B551-F05C0A270C9F}"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19380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124882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639550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63981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Presenter Name</a:t>
            </a:r>
          </a:p>
          <a:p>
            <a:r>
              <a:rPr lang="en-US"/>
              <a:t>Presenter Title</a:t>
            </a:r>
          </a:p>
          <a:p>
            <a:r>
              <a:rPr lang="en-US"/>
              <a:t>04/02/2014</a:t>
            </a:r>
          </a:p>
        </p:txBody>
      </p:sp>
    </p:spTree>
    <p:extLst>
      <p:ext uri="{BB962C8B-B14F-4D97-AF65-F5344CB8AC3E}">
        <p14:creationId xmlns:p14="http://schemas.microsoft.com/office/powerpoint/2010/main" val="241260446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422791371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58374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49557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9095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53500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799707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896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5690405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10/28/2020</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724814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580864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7381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532848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85336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3262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80142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87580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35445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46928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756552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788101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4186506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6972317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8721012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6615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87308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80780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875067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1752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151490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483402"/>
          </a:xfrm>
          <a:prstGeom prst="rect">
            <a:avLst/>
          </a:prstGeom>
        </p:spPr>
        <p:txBody>
          <a:bodyPr vert="horz"/>
          <a:lstStyle>
            <a:lvl1pPr marL="0" indent="0">
              <a:buNone/>
              <a:defRPr sz="2157"/>
            </a:lvl1pPr>
          </a:lstStyle>
          <a:p>
            <a:pPr lvl="0"/>
            <a:r>
              <a:rPr lang="en-CA"/>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a:t>Click to edit Master title style</a:t>
            </a:r>
          </a:p>
        </p:txBody>
      </p:sp>
    </p:spTree>
    <p:extLst>
      <p:ext uri="{BB962C8B-B14F-4D97-AF65-F5344CB8AC3E}">
        <p14:creationId xmlns:p14="http://schemas.microsoft.com/office/powerpoint/2010/main" val="255583958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10897550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258328220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2631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9966712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4700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60346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8537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840254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Presenter Name</a:t>
            </a:r>
          </a:p>
          <a:p>
            <a:r>
              <a:rPr lang="en-US"/>
              <a:t>Presenter Title</a:t>
            </a:r>
          </a:p>
          <a:p>
            <a:r>
              <a:rPr lang="en-US"/>
              <a:t>04/02/2014</a:t>
            </a:r>
          </a:p>
        </p:txBody>
      </p:sp>
    </p:spTree>
    <p:extLst>
      <p:ext uri="{BB962C8B-B14F-4D97-AF65-F5344CB8AC3E}">
        <p14:creationId xmlns:p14="http://schemas.microsoft.com/office/powerpoint/2010/main" val="5651566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3903963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7818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white"/>
                </a:solidFill>
                <a:effectLst/>
                <a:uLnTx/>
                <a:uFillTx/>
                <a:latin typeface="Calibri" panose="020F0502020204030204"/>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545708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86375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4518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97166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708037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31689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55390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10/28/2020</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11653595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a:extLst>
              <a:ext uri="{FF2B5EF4-FFF2-40B4-BE49-F238E27FC236}">
                <a16:creationId xmlns:a16="http://schemas.microsoft.com/office/drawing/2014/main" id="{62126D9F-6948-4C13-80AA-BCE8907DA7B9}"/>
              </a:ext>
            </a:extLst>
          </p:cNvPr>
          <p:cNvSpPr txBox="1">
            <a:spLocks/>
          </p:cNvSpPr>
          <p:nvPr userDrawn="1"/>
        </p:nvSpPr>
        <p:spPr>
          <a:xfrm>
            <a:off x="588263" y="1871544"/>
            <a:ext cx="4167887" cy="1661993"/>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Digital Transformation Academy</a:t>
            </a:r>
          </a:p>
        </p:txBody>
      </p:sp>
      <p:sp>
        <p:nvSpPr>
          <p:cNvPr id="10" name="Rectangle 9">
            <a:extLst>
              <a:ext uri="{FF2B5EF4-FFF2-40B4-BE49-F238E27FC236}">
                <a16:creationId xmlns:a16="http://schemas.microsoft.com/office/drawing/2014/main" id="{C60A6FFF-25F2-41E2-8FA0-29D4571CCACB}"/>
              </a:ext>
            </a:extLst>
          </p:cNvPr>
          <p:cNvSpPr/>
          <p:nvPr userDrawn="1"/>
        </p:nvSpPr>
        <p:spPr bwMode="auto">
          <a:xfrm>
            <a:off x="584200" y="3962399"/>
            <a:ext cx="4171950" cy="615553"/>
          </a:xfrm>
          <a:prstGeom prst="rect">
            <a:avLst/>
          </a:prstGeom>
        </p:spPr>
        <p:txBody>
          <a:bodyPr vert="horz" wrap="square" lIns="0" tIns="0" rIns="0" bIns="0" rtlCol="0">
            <a:spAutoFit/>
          </a:bodyPr>
          <a:lstStyle/>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Las Vegas, Nevada</a:t>
            </a:r>
          </a:p>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September 12–14, 2018</a:t>
            </a:r>
          </a:p>
        </p:txBody>
      </p:sp>
      <p:pic>
        <p:nvPicPr>
          <p:cNvPr id="4" name="Picture 3">
            <a:extLst>
              <a:ext uri="{FF2B5EF4-FFF2-40B4-BE49-F238E27FC236}">
                <a16:creationId xmlns:a16="http://schemas.microsoft.com/office/drawing/2014/main" id="{94DAB964-EC7A-4C2E-AAA9-D592E2BB03DD}"/>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376746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a:extLst>
              <a:ext uri="{FF2B5EF4-FFF2-40B4-BE49-F238E27FC236}">
                <a16:creationId xmlns:a16="http://schemas.microsoft.com/office/drawing/2014/main" id="{62126D9F-6948-4C13-80AA-BCE8907DA7B9}"/>
              </a:ext>
            </a:extLst>
          </p:cNvPr>
          <p:cNvSpPr txBox="1">
            <a:spLocks/>
          </p:cNvSpPr>
          <p:nvPr userDrawn="1"/>
        </p:nvSpPr>
        <p:spPr>
          <a:xfrm>
            <a:off x="588263" y="1871544"/>
            <a:ext cx="4167887" cy="1661993"/>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Digital Transformation Academy</a:t>
            </a:r>
          </a:p>
        </p:txBody>
      </p:sp>
      <p:sp>
        <p:nvSpPr>
          <p:cNvPr id="10" name="Rectangle 9">
            <a:extLst>
              <a:ext uri="{FF2B5EF4-FFF2-40B4-BE49-F238E27FC236}">
                <a16:creationId xmlns:a16="http://schemas.microsoft.com/office/drawing/2014/main" id="{C60A6FFF-25F2-41E2-8FA0-29D4571CCACB}"/>
              </a:ext>
            </a:extLst>
          </p:cNvPr>
          <p:cNvSpPr/>
          <p:nvPr userDrawn="1"/>
        </p:nvSpPr>
        <p:spPr bwMode="auto">
          <a:xfrm>
            <a:off x="584200" y="3962399"/>
            <a:ext cx="4171950" cy="615553"/>
          </a:xfrm>
          <a:prstGeom prst="rect">
            <a:avLst/>
          </a:prstGeom>
        </p:spPr>
        <p:txBody>
          <a:bodyPr vert="horz" wrap="square" lIns="0" tIns="0" rIns="0" bIns="0" rtlCol="0">
            <a:spAutoFit/>
          </a:bodyPr>
          <a:lstStyle/>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Las Vegas, Nevada</a:t>
            </a:r>
          </a:p>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September 12–14, 2018</a:t>
            </a:r>
          </a:p>
        </p:txBody>
      </p:sp>
      <p:pic>
        <p:nvPicPr>
          <p:cNvPr id="5" name="Picture 4">
            <a:extLst>
              <a:ext uri="{FF2B5EF4-FFF2-40B4-BE49-F238E27FC236}">
                <a16:creationId xmlns:a16="http://schemas.microsoft.com/office/drawing/2014/main" id="{63AA5E8D-9CD3-49CC-93B1-2DC02EA8D0FD}"/>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3927191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04746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145544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gradFill>
                  <a:gsLst>
                    <a:gs pos="1250">
                      <a:schemeClr val="tx1"/>
                    </a:gs>
                    <a:gs pos="100000">
                      <a:schemeClr val="tx1"/>
                    </a:gs>
                  </a:gsLst>
                  <a:lin ang="5400000" scaled="0"/>
                </a:gradFill>
              </a:defRPr>
            </a:lvl1pPr>
            <a:lvl2pPr marL="228600" indent="0">
              <a:buNone/>
              <a:defRPr>
                <a:gradFill>
                  <a:gsLst>
                    <a:gs pos="1250">
                      <a:schemeClr val="tx1"/>
                    </a:gs>
                    <a:gs pos="100000">
                      <a:schemeClr val="tx1"/>
                    </a:gs>
                  </a:gsLst>
                  <a:lin ang="5400000" scaled="0"/>
                </a:gradFill>
              </a:defRPr>
            </a:lvl2pPr>
            <a:lvl3pPr marL="457200" indent="0">
              <a:buNone/>
              <a:defRPr>
                <a:gradFill>
                  <a:gsLst>
                    <a:gs pos="1250">
                      <a:schemeClr val="tx1"/>
                    </a:gs>
                    <a:gs pos="100000">
                      <a:schemeClr val="tx1"/>
                    </a:gs>
                  </a:gsLst>
                  <a:lin ang="5400000" scaled="0"/>
                </a:gradFill>
              </a:defRPr>
            </a:lvl3pPr>
            <a:lvl4pPr marL="685800" indent="0">
              <a:buNone/>
              <a:defRPr>
                <a:gradFill>
                  <a:gsLst>
                    <a:gs pos="1250">
                      <a:schemeClr val="tx1"/>
                    </a:gs>
                    <a:gs pos="100000">
                      <a:schemeClr val="tx1"/>
                    </a:gs>
                  </a:gsLst>
                  <a:lin ang="5400000" scaled="0"/>
                </a:gradFill>
              </a:defRPr>
            </a:lvl4pPr>
            <a:lvl5pPr marL="914400" indent="0">
              <a:buNone/>
              <a:defRPr>
                <a:gradFill>
                  <a:gsLst>
                    <a:gs pos="1250">
                      <a:schemeClr val="tx1"/>
                    </a:gs>
                    <a:gs pos="100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7523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Bulleted tex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0604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2250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9761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7994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8884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0751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87834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103485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8162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717543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82401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36645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6591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89160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569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553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909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48799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9561372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Main">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xfrm>
            <a:off x="11833804" y="6662835"/>
            <a:ext cx="104196" cy="90602"/>
          </a:xfrm>
          <a:prstGeom prst="rect">
            <a:avLst/>
          </a:prstGeom>
        </p:spPr>
        <p:txBody>
          <a:bodyPr vert="horz" wrap="none" lIns="0" tIns="0" rIns="0" bIns="0" rtlCol="0" anchor="ctr">
            <a:spAutoFit/>
          </a:bodyPr>
          <a:lstStyle>
            <a:lvl1pPr algn="r">
              <a:defRPr lang="en-US" sz="654" smtClean="0">
                <a:gradFill>
                  <a:gsLst>
                    <a:gs pos="31624">
                      <a:srgbClr val="505050"/>
                    </a:gs>
                    <a:gs pos="45000">
                      <a:srgbClr val="505050"/>
                    </a:gs>
                  </a:gsLst>
                  <a:lin ang="5400000" scaled="0"/>
                </a:gradFill>
              </a:defRPr>
            </a:lvl1pPr>
          </a:lstStyle>
          <a:p>
            <a:pPr defTabSz="807385">
              <a:lnSpc>
                <a:spcPct val="90000"/>
              </a:lnSpc>
            </a:pPr>
            <a:fld id="{2BDEB1D2-51A7-4905-969F-F05A60425C66}" type="slidenum">
              <a:rPr lang="en-US" smtClean="0"/>
              <a:pPr defTabSz="807385">
                <a:lnSpc>
                  <a:spcPct val="90000"/>
                </a:lnSpc>
              </a:pPr>
              <a:t>‹#›</a:t>
            </a:fld>
            <a:endParaRPr lang="en-US"/>
          </a:p>
        </p:txBody>
      </p:sp>
      <p:sp>
        <p:nvSpPr>
          <p:cNvPr id="5" name="Title Placeholder 1"/>
          <p:cNvSpPr>
            <a:spLocks noGrp="1"/>
          </p:cNvSpPr>
          <p:nvPr>
            <p:ph type="title"/>
          </p:nvPr>
        </p:nvSpPr>
        <p:spPr>
          <a:xfrm>
            <a:off x="235857" y="210738"/>
            <a:ext cx="11720286" cy="325923"/>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40352297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9539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D02235-C08E-4AEA-8D61-FC3E7E13898F}"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356555419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01308788"/>
      </p:ext>
    </p:extLst>
  </p:cSld>
  <p:clrMapOvr>
    <a:masterClrMapping/>
  </p:clrMapOvr>
  <p:hf hdr="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108744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86442767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9951173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188000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0823019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3129936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15540100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637146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33984" y="484298"/>
            <a:ext cx="6995026" cy="1300000"/>
          </a:xfrm>
          <a:prstGeom prst="rect">
            <a:avLst/>
          </a:prstGeom>
        </p:spPr>
      </p:pic>
    </p:spTree>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420453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704760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86249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69953379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0727679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7956256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1760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2777927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458772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513983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59241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4083783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777832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58089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16236588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85427417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2510257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990165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493950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3898223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7544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1800" b="0" i="0">
                <a:solidFill>
                  <a:schemeClr val="tx1"/>
                </a:solidFill>
                <a:latin typeface="Segoe UI" charset="0"/>
                <a:ea typeface="Segoe UI" charset="0"/>
                <a:cs typeface="Segoe UI" charset="0"/>
              </a:defRPr>
            </a:lvl3pPr>
            <a:lvl4pPr>
              <a:defRPr sz="1600" b="0" i="0">
                <a:solidFill>
                  <a:schemeClr val="tx1"/>
                </a:solidFill>
                <a:latin typeface="Segoe UI" charset="0"/>
                <a:ea typeface="Segoe UI" charset="0"/>
                <a:cs typeface="Segoe UI" charset="0"/>
              </a:defRPr>
            </a:lvl4pPr>
            <a:lvl5pPr>
              <a:defRPr sz="14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319357346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517209"/>
            <a:ext cx="2844904" cy="273152"/>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15609787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_Main">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17715" y="201706"/>
            <a:ext cx="10232571" cy="326372"/>
          </a:xfrm>
        </p:spPr>
        <p:txBody>
          <a:bodyPr/>
          <a:lstStyle/>
          <a:p>
            <a:r>
              <a:rPr lang="en-US" sz="2118">
                <a:solidFill>
                  <a:schemeClr val="tx1"/>
                </a:solidFill>
              </a:rPr>
              <a:t>Click to edit Master title style</a:t>
            </a:r>
            <a:endParaRPr lang="en-US" sz="2118" dirty="0">
              <a:solidFill>
                <a:schemeClr val="tx1"/>
              </a:solidFill>
            </a:endParaRPr>
          </a:p>
        </p:txBody>
      </p:sp>
      <p:sp>
        <p:nvSpPr>
          <p:cNvPr id="3" name="Text Placeholder 2"/>
          <p:cNvSpPr>
            <a:spLocks noGrp="1"/>
          </p:cNvSpPr>
          <p:nvPr>
            <p:ph type="body" sz="quarter" idx="11" hasCustomPrompt="1"/>
          </p:nvPr>
        </p:nvSpPr>
        <p:spPr>
          <a:xfrm>
            <a:off x="11422743" y="6611470"/>
            <a:ext cx="616857" cy="306815"/>
          </a:xfrm>
          <a:prstGeom prst="rect">
            <a:avLst/>
          </a:prstGeom>
        </p:spPr>
        <p:txBody>
          <a:bodyPr/>
          <a:lstStyle>
            <a:lvl1pPr marL="0" indent="0" algn="r">
              <a:buNone/>
              <a:defRPr sz="882">
                <a:solidFill>
                  <a:schemeClr val="bg1">
                    <a:lumMod val="65000"/>
                  </a:schemeClr>
                </a:solidFill>
                <a:latin typeface="+mn-lt"/>
              </a:defRPr>
            </a:lvl1pPr>
            <a:lvl2pPr marL="263350" indent="0">
              <a:buNone/>
              <a:defRPr/>
            </a:lvl2pPr>
            <a:lvl3pPr marL="438915" indent="0">
              <a:buNone/>
              <a:defRPr/>
            </a:lvl3pPr>
            <a:lvl4pPr marL="614482" indent="0">
              <a:buNone/>
              <a:defRPr/>
            </a:lvl4pPr>
            <a:lvl5pPr marL="790047" indent="0">
              <a:buNone/>
              <a:defRPr/>
            </a:lvl5pPr>
          </a:lstStyle>
          <a:p>
            <a:pPr lvl="0"/>
            <a:r>
              <a:rPr lang="en-US" dirty="0"/>
              <a:t>#</a:t>
            </a:r>
          </a:p>
        </p:txBody>
      </p:sp>
    </p:spTree>
    <p:extLst>
      <p:ext uri="{BB962C8B-B14F-4D97-AF65-F5344CB8AC3E}">
        <p14:creationId xmlns:p14="http://schemas.microsoft.com/office/powerpoint/2010/main" val="335200218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876003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タイトルと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ea typeface="Yu Gothic UI" panose="020B0500000000000000" pitchFamily="50" charset="-128"/>
              </a:rPr>
              <a:t>ELT layout</a:t>
            </a:r>
          </a:p>
        </p:txBody>
      </p:sp>
    </p:spTree>
    <p:extLst>
      <p:ext uri="{BB962C8B-B14F-4D97-AF65-F5344CB8AC3E}">
        <p14:creationId xmlns:p14="http://schemas.microsoft.com/office/powerpoint/2010/main" val="19073313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93224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162289353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55713251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7720696"/>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423804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9180635"/>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61339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24954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3142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339194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27641320"/>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5759622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693559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67589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68226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51910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183157"/>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69427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2957146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00327880"/>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1448742500"/>
      </p:ext>
    </p:extLst>
  </p:cSld>
  <p:clrMapOvr>
    <a:masterClrMapping/>
  </p:clrMapOvr>
  <p:transition spd="slow">
    <p:wipe dir="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93305455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2750892141"/>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0016974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6077082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193317169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36355998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47006167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25881519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070171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6828192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8152118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78057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5279659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1" y="0"/>
            <a:ext cx="6858000" cy="6858000"/>
          </a:xfrm>
          <a:prstGeom prst="rect">
            <a:avLst/>
          </a:prstGeom>
        </p:spPr>
      </p:pic>
    </p:spTree>
    <p:extLst>
      <p:ext uri="{BB962C8B-B14F-4D97-AF65-F5344CB8AC3E}">
        <p14:creationId xmlns:p14="http://schemas.microsoft.com/office/powerpoint/2010/main" val="163698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1" y="0"/>
            <a:ext cx="6858000" cy="6858000"/>
          </a:xfrm>
          <a:prstGeom prst="rect">
            <a:avLst/>
          </a:prstGeom>
        </p:spPr>
      </p:pic>
    </p:spTree>
    <p:extLst>
      <p:ext uri="{BB962C8B-B14F-4D97-AF65-F5344CB8AC3E}">
        <p14:creationId xmlns:p14="http://schemas.microsoft.com/office/powerpoint/2010/main" val="325455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740683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7733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97714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06979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0"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2658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9913889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5159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36417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59900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573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17045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0854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116014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414656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30539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17363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506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7998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9144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2668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8864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30500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92553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2699310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ext option - space for ar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038FE-AAA7-4FB0-839F-5F1BBDE35D59}"/>
              </a:ext>
            </a:extLst>
          </p:cNvPr>
          <p:cNvSpPr>
            <a:spLocks noGrp="1"/>
          </p:cNvSpPr>
          <p:nvPr>
            <p:ph type="body" sz="quarter" idx="14"/>
          </p:nvPr>
        </p:nvSpPr>
        <p:spPr>
          <a:xfrm>
            <a:off x="455993" y="1651851"/>
            <a:ext cx="5541960" cy="1692515"/>
          </a:xfrm>
        </p:spPr>
        <p:txBody>
          <a:bodyPr/>
          <a:lstStyle>
            <a:lvl1pPr>
              <a:spcBef>
                <a:spcPts val="588"/>
              </a:spcBef>
              <a:spcAft>
                <a:spcPts val="1176"/>
              </a:spcAft>
              <a:defRPr sz="1961" spc="0" baseline="0">
                <a:solidFill>
                  <a:schemeClr val="tx2"/>
                </a:solidFill>
                <a:latin typeface="+mn-lt"/>
              </a:defRPr>
            </a:lvl1pPr>
            <a:lvl2pPr>
              <a:spcBef>
                <a:spcPts val="588"/>
              </a:spcBef>
              <a:spcAft>
                <a:spcPts val="588"/>
              </a:spcAft>
              <a:defRPr sz="1372" b="1"/>
            </a:lvl2pPr>
            <a:lvl3pPr marL="0" indent="0">
              <a:spcAft>
                <a:spcPts val="588"/>
              </a:spcAft>
              <a:buFont typeface="Arial" panose="020B0604020202020204" pitchFamily="34" charset="0"/>
              <a:buNone/>
              <a:defRPr sz="1372">
                <a:solidFill>
                  <a:schemeClr val="tx1"/>
                </a:solidFill>
                <a:latin typeface="+mn-lt"/>
              </a:defRPr>
            </a:lvl3pPr>
            <a:lvl4pPr marL="224097" indent="-116530">
              <a:buFont typeface="Arial" panose="020B0604020202020204" pitchFamily="34" charset="0"/>
              <a:buChar char="•"/>
              <a:defRPr sz="1372"/>
            </a:lvl4pPr>
            <a:lvl5pPr>
              <a:spcBef>
                <a:spcPts val="588"/>
              </a:spcBef>
              <a:defRPr sz="1372"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CB785510-2ED1-4C84-9A02-47B8F82823F9}"/>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space for art</a:t>
            </a:r>
          </a:p>
        </p:txBody>
      </p:sp>
    </p:spTree>
    <p:extLst>
      <p:ext uri="{BB962C8B-B14F-4D97-AF65-F5344CB8AC3E}">
        <p14:creationId xmlns:p14="http://schemas.microsoft.com/office/powerpoint/2010/main" val="2211692442"/>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DevOps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565701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767872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558572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2666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95226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5528893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953621168"/>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809556370"/>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250194356"/>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566350278"/>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770748171"/>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399449726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25580036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22787375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3388050404"/>
      </p:ext>
    </p:extLst>
  </p:cSld>
  <p:clrMapOvr>
    <a:masterClrMapping/>
  </p:clrMapOvr>
  <p:transition>
    <p:fade/>
  </p:transition>
  <p:extLst>
    <p:ext uri="{DCECCB84-F9BA-43D5-87BE-67443E8EF086}">
      <p15:sldGuideLst xmlns:p15="http://schemas.microsoft.com/office/powerpoint/2012/main"/>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76833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88718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532466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163928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62745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763610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654043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60389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361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8"/>
            <a:ext cx="11655078" cy="2031912"/>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48129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161672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6" y="291104"/>
            <a:ext cx="8712889" cy="899665"/>
          </a:xfrm>
        </p:spPr>
        <p:txBody>
          <a:bodyPr/>
          <a:lstStyle>
            <a:lvl1pPr>
              <a:defRPr sz="4704">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8" y="1190735"/>
            <a:ext cx="8712889" cy="362123"/>
          </a:xfrm>
        </p:spPr>
        <p:txBody>
          <a:bodyPr/>
          <a:lstStyle>
            <a:lvl1pPr marL="0" indent="0">
              <a:buNone/>
              <a:defRPr sz="2353">
                <a:solidFill>
                  <a:srgbClr val="0078D4"/>
                </a:solidFill>
                <a:latin typeface="+mn-lt"/>
              </a:defRPr>
            </a:lvl1pPr>
          </a:lstStyle>
          <a:p>
            <a:pPr lvl="0"/>
            <a:r>
              <a:rPr lang="en-US"/>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6" y="2090400"/>
            <a:ext cx="8713249" cy="1508846"/>
          </a:xfrm>
        </p:spPr>
        <p:txBody>
          <a:bodyPr wrap="square">
            <a:spAutoFit/>
          </a:bodyPr>
          <a:lstStyle>
            <a:lvl1pPr marL="0" indent="0">
              <a:buNone/>
              <a:defRPr/>
            </a:lvl1pPr>
            <a:lvl2pPr marL="0" indent="0">
              <a:lnSpc>
                <a:spcPct val="100000"/>
              </a:lnSpc>
              <a:spcBef>
                <a:spcPts val="588"/>
              </a:spcBef>
              <a:spcAft>
                <a:spcPts val="1175"/>
              </a:spcAft>
              <a:buNone/>
              <a:defRPr sz="2353"/>
            </a:lvl2pPr>
            <a:lvl3pPr marL="224054" indent="-224054">
              <a:lnSpc>
                <a:spcPct val="100000"/>
              </a:lnSpc>
              <a:spcBef>
                <a:spcPts val="0"/>
              </a:spcBef>
              <a:spcAft>
                <a:spcPts val="588"/>
              </a:spcAft>
              <a:buFont typeface="Arial" panose="020B0604020202020204" pitchFamily="34" charset="0"/>
              <a:buChar char="•"/>
              <a:defRPr sz="1765"/>
            </a:lvl3pPr>
            <a:lvl4pPr marL="671903" indent="0">
              <a:lnSpc>
                <a:spcPct val="100000"/>
              </a:lnSpc>
              <a:spcBef>
                <a:spcPts val="588"/>
              </a:spcBef>
              <a:spcAft>
                <a:spcPts val="588"/>
              </a:spcAft>
              <a:buNone/>
              <a:defRPr/>
            </a:lvl4pPr>
            <a:lvl5pPr marL="895870"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587502"/>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D02235-C08E-4AEA-8D61-FC3E7E13898F}"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543669130"/>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6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998" spc="-98" baseline="0">
                <a:solidFill>
                  <a:schemeClr val="bg1"/>
                </a:soli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376399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950"/>
                                        <p:tgtEl>
                                          <p:spTgt spid="6"/>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6"/>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4244836755"/>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70"/>
            <a:ext cx="4133088" cy="1152318"/>
          </a:xfrm>
        </p:spPr>
        <p:txBody>
          <a:bodyPr wrap="square">
            <a:spAutoFit/>
          </a:bodyPr>
          <a:lstStyle>
            <a:lvl1pPr marL="0" indent="0">
              <a:spcBef>
                <a:spcPts val="600"/>
              </a:spcBef>
              <a:buNone/>
              <a:defRPr sz="2000">
                <a:latin typeface="+mj-lt"/>
              </a:defRPr>
            </a:lvl1pPr>
            <a:lvl2pPr marL="0" indent="0">
              <a:buNone/>
              <a:defRPr sz="1800"/>
            </a:lvl2pPr>
            <a:lvl3pPr marL="171417" indent="-171417">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6" y="474596"/>
            <a:ext cx="1887538" cy="1110625"/>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43007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557545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2067426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076298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B27273-82A0-4F03-B551-F05C0A270C9F}"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007171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34527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80833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36993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2896196349"/>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827904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07955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755380335"/>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81609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68351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6267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76000474"/>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64522994"/>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2532250103"/>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344985063"/>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96043763"/>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5325176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515782519"/>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159693193"/>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90311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3731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33856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07714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24566150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a:t>Author’s Name</a:t>
            </a:r>
          </a:p>
          <a:p>
            <a:pPr lvl="0"/>
            <a:r>
              <a:rPr lang="en-US"/>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B27273-82A0-4F03-B551-F05C0A270C9F}" type="datetimeFigureOut">
              <a:rPr lang="en-US" smtClean="0"/>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2358744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ntent 1">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088983"/>
            <a:ext cx="11151917" cy="1508105"/>
          </a:xfrm>
          <a:prstGeom prst="rect">
            <a:avLst/>
          </a:prstGeom>
        </p:spPr>
        <p:txBody>
          <a:bodyPr/>
          <a:lstStyle>
            <a:lvl1pPr marL="0" indent="0">
              <a:spcBef>
                <a:spcPts val="2400"/>
              </a:spcBef>
              <a:buNone/>
              <a:defRPr sz="38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30" indent="0">
              <a:buNone/>
              <a:defRPr sz="1600">
                <a:gradFill>
                  <a:gsLst>
                    <a:gs pos="100000">
                      <a:schemeClr val="tx1"/>
                    </a:gs>
                    <a:gs pos="6000">
                      <a:schemeClr val="tx1"/>
                    </a:gs>
                  </a:gsLst>
                  <a:lin ang="5400000" scaled="0"/>
                </a:gradFill>
              </a:defRPr>
            </a:lvl3pPr>
            <a:lvl4pPr marL="457112" indent="0">
              <a:buNone/>
              <a:defRPr sz="1200">
                <a:gradFill>
                  <a:gsLst>
                    <a:gs pos="100000">
                      <a:schemeClr val="tx1"/>
                    </a:gs>
                    <a:gs pos="6000">
                      <a:schemeClr val="tx1"/>
                    </a:gs>
                  </a:gsLst>
                  <a:lin ang="5400000" scaled="0"/>
                </a:gradFill>
              </a:defRPr>
            </a:lvl4pPr>
            <a:lvl5pPr marL="693604" indent="0">
              <a:buNone/>
              <a:defRPr sz="10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14043"/>
          </a:xfrm>
          <a:prstGeom prst="rect">
            <a:avLst/>
          </a:prstGeom>
        </p:spPr>
        <p:txBody>
          <a:bodyPr/>
          <a:lstStyle>
            <a:lvl1pPr marL="0" indent="0">
              <a:buClr>
                <a:schemeClr val="tx1"/>
              </a:buClr>
              <a:buSzPct val="90000"/>
              <a:buFont typeface="Arial" pitchFamily="34" charset="0"/>
              <a:buNone/>
              <a:defRPr sz="3527">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vl2pPr marL="284593" indent="0">
              <a:buClr>
                <a:schemeClr val="tx1"/>
              </a:buClr>
              <a:buSzPct val="90000"/>
              <a:buFont typeface="Arial" pitchFamily="34" charset="0"/>
              <a:buNone/>
              <a:defRPr sz="3135">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2pPr>
            <a:lvl3pPr marL="559854" indent="0">
              <a:buClr>
                <a:schemeClr val="tx1"/>
              </a:buClr>
              <a:buSzPct val="90000"/>
              <a:buFont typeface="Arial" pitchFamily="34" charset="0"/>
              <a:buNone/>
              <a:defRPr sz="2744">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3pPr>
            <a:lvl4pPr marL="844448" indent="0">
              <a:buClr>
                <a:schemeClr val="tx1"/>
              </a:buClr>
              <a:buSzPct val="90000"/>
              <a:buFont typeface="Arial" pitchFamily="34" charset="0"/>
              <a:buNone/>
              <a:defRPr sz="2352">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4pPr>
            <a:lvl5pPr marL="1068391" indent="0">
              <a:buClr>
                <a:schemeClr val="tx1"/>
              </a:buClr>
              <a:buSzPct val="90000"/>
              <a:buFont typeface="Arial" pitchFamily="34" charset="0"/>
              <a:buNone/>
              <a:defRPr sz="1960">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Single Column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74639"/>
            <a:ext cx="11653523" cy="912980"/>
          </a:xfrm>
        </p:spPr>
        <p:txBody>
          <a:bodyPr lIns="182880" tIns="0" rIns="0" bIns="0" anchor="ctr" anchorCtr="0">
            <a:noAutofit/>
          </a:bodyPr>
          <a:lstStyle>
            <a:lvl1pPr algn="l">
              <a:defRPr sz="5291" cap="none" baseline="0">
                <a:solidFill>
                  <a:schemeClr val="accent1"/>
                </a:solidFill>
                <a:latin typeface="Segoe UI Light" pitchFamily="34" charset="0"/>
                <a:ea typeface="Segoe UI" panose="020B0502040204020203" pitchFamily="34" charset="0"/>
                <a:cs typeface="Segoe UI" panose="020B0502040204020203" pitchFamily="34" charset="0"/>
              </a:defRPr>
            </a:lvl1pPr>
          </a:lstStyle>
          <a:p>
            <a:r>
              <a:rPr lang="en-US"/>
              <a:t>Slide heading goes here</a:t>
            </a:r>
          </a:p>
        </p:txBody>
      </p:sp>
      <p:sp>
        <p:nvSpPr>
          <p:cNvPr id="6" name="Slide Number Placeholder 5"/>
          <p:cNvSpPr>
            <a:spLocks noGrp="1"/>
          </p:cNvSpPr>
          <p:nvPr>
            <p:ph type="sldNum" sz="quarter" idx="12"/>
          </p:nvPr>
        </p:nvSpPr>
        <p:spPr>
          <a:xfrm>
            <a:off x="2" y="6566931"/>
            <a:ext cx="538477" cy="292874"/>
          </a:xfrm>
        </p:spPr>
        <p:txBody>
          <a:bodyPr lIns="0" tIns="0" rIns="0" bIns="0"/>
          <a:lstStyle>
            <a:lvl1pPr algn="ctr">
              <a:defRPr sz="1077">
                <a:solidFill>
                  <a:schemeClr val="tx2"/>
                </a:solidFill>
                <a:latin typeface="Segoe Pro" panose="020B0502040504020203" pitchFamily="34" charset="0"/>
              </a:defRPr>
            </a:lvl1pPr>
          </a:lstStyle>
          <a:p>
            <a:pPr defTabSz="914367"/>
            <a:fld id="{63863B58-CBB8-49E9-BA96-0A2E095CB188}" type="slidenum">
              <a:rPr lang="en-US" smtClean="0">
                <a:solidFill>
                  <a:srgbClr val="68217A"/>
                </a:solidFill>
              </a:rPr>
              <a:pPr defTabSz="914367"/>
              <a:t>‹#›</a:t>
            </a:fld>
            <a:endParaRPr lang="en-US">
              <a:solidFill>
                <a:srgbClr val="68217A"/>
              </a:solidFill>
            </a:endParaRPr>
          </a:p>
        </p:txBody>
      </p:sp>
      <p:sp>
        <p:nvSpPr>
          <p:cNvPr id="14" name="Text Placeholder 13"/>
          <p:cNvSpPr>
            <a:spLocks noGrp="1"/>
          </p:cNvSpPr>
          <p:nvPr>
            <p:ph type="body" sz="quarter" idx="14"/>
          </p:nvPr>
        </p:nvSpPr>
        <p:spPr>
          <a:xfrm>
            <a:off x="269239" y="1337047"/>
            <a:ext cx="11653523" cy="542906"/>
          </a:xfrm>
        </p:spPr>
        <p:txBody>
          <a:bodyPr lIns="182880" tIns="0" rIns="0" bIns="0"/>
          <a:lstStyle>
            <a:lvl1pPr>
              <a:lnSpc>
                <a:spcPct val="90000"/>
              </a:lnSpc>
              <a:spcBef>
                <a:spcPts val="1175"/>
              </a:spcBef>
              <a:spcAft>
                <a:spcPts val="1175"/>
              </a:spcAft>
              <a:defRPr sz="3919" baseline="0">
                <a:solidFill>
                  <a:schemeClr val="tx1"/>
                </a:solidFill>
                <a:latin typeface="Segoe UI Light" pitchFamily="34" charset="0"/>
              </a:defRPr>
            </a:lvl1pPr>
            <a:lvl2pPr marL="0" marR="0" indent="0" algn="l" defTabSz="1183993" rtl="0" eaLnBrk="1" fontAlgn="auto" latinLnBrk="0" hangingPunct="1">
              <a:lnSpc>
                <a:spcPct val="90000"/>
              </a:lnSpc>
              <a:spcBef>
                <a:spcPts val="1175"/>
              </a:spcBef>
              <a:spcAft>
                <a:spcPts val="1175"/>
              </a:spcAft>
              <a:buClrTx/>
              <a:buSzTx/>
              <a:buFontTx/>
              <a:buNone/>
              <a:tabLst/>
              <a:defRPr baseline="0">
                <a:solidFill>
                  <a:schemeClr val="tx1"/>
                </a:solidFill>
              </a:defRPr>
            </a:lvl2pPr>
            <a:lvl3pPr marL="0" indent="0">
              <a:defRPr/>
            </a:lvl3pPr>
            <a:lvl4pPr marL="0" indent="0">
              <a:defRPr/>
            </a:lvl4pPr>
            <a:lvl5pPr marL="0" indent="0">
              <a:defRPr/>
            </a:lvl5pPr>
          </a:lstStyle>
          <a:p>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67"/>
            <a:fld id="{FB2ED993-6719-40D7-973F-58059DCACE95}" type="datetimeFigureOut">
              <a:rPr lang="en-US" smtClean="0">
                <a:solidFill>
                  <a:srgbClr val="000000"/>
                </a:solidFill>
              </a:rPr>
              <a:pPr defTabSz="914367"/>
              <a:t>10/28/2020</a:t>
            </a:fld>
            <a:endParaRPr lang="en-US">
              <a:solidFill>
                <a:srgbClr val="000000"/>
              </a:solidFill>
            </a:endParaRPr>
          </a:p>
        </p:txBody>
      </p:sp>
      <p:sp>
        <p:nvSpPr>
          <p:cNvPr id="5" name="Footer Placeholder 4"/>
          <p:cNvSpPr>
            <a:spLocks noGrp="1"/>
          </p:cNvSpPr>
          <p:nvPr>
            <p:ph type="ftr" sz="quarter" idx="11"/>
          </p:nvPr>
        </p:nvSpPr>
        <p:spPr/>
        <p:txBody>
          <a:bodyPr/>
          <a:lstStyle/>
          <a:p>
            <a:pPr defTabSz="914367"/>
            <a:endParaRPr lang="en-US">
              <a:solidFill>
                <a:srgbClr val="000000"/>
              </a:solidFill>
            </a:endParaRPr>
          </a:p>
        </p:txBody>
      </p:sp>
      <p:sp>
        <p:nvSpPr>
          <p:cNvPr id="6" name="Slide Number Placeholder 5"/>
          <p:cNvSpPr>
            <a:spLocks noGrp="1"/>
          </p:cNvSpPr>
          <p:nvPr>
            <p:ph type="sldNum" sz="quarter" idx="12"/>
          </p:nvPr>
        </p:nvSpPr>
        <p:spPr/>
        <p:txBody>
          <a:bodyPr/>
          <a:lstStyle/>
          <a:p>
            <a:pPr defTabSz="914367"/>
            <a:fld id="{BD4C8C2B-26F6-4A2E-AD36-8078346D0C29}" type="slidenum">
              <a:rPr lang="en-US" smtClean="0">
                <a:solidFill>
                  <a:srgbClr val="000000"/>
                </a:solidFill>
              </a:rPr>
              <a:pPr defTabSz="914367"/>
              <a:t>‹#›</a:t>
            </a:fld>
            <a:endParaRPr lang="en-US">
              <a:solidFill>
                <a:srgbClr val="000000"/>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defTabSz="914367"/>
            <a:endParaRPr lang="en-US">
              <a:solidFill>
                <a:srgbClr val="000000"/>
              </a:solidFill>
            </a:endParaRPr>
          </a:p>
        </p:txBody>
      </p:sp>
      <p:sp>
        <p:nvSpPr>
          <p:cNvPr id="5" name="Slide Number Placeholder 4"/>
          <p:cNvSpPr>
            <a:spLocks noGrp="1"/>
          </p:cNvSpPr>
          <p:nvPr>
            <p:ph type="sldNum" sz="quarter" idx="12"/>
          </p:nvPr>
        </p:nvSpPr>
        <p:spPr/>
        <p:txBody>
          <a:bodyPr/>
          <a:lstStyle/>
          <a:p>
            <a:pPr defTabSz="914367"/>
            <a:fld id="{512ED7FD-B62D-45E0-9FE6-5369AB61B87C}" type="slidenum">
              <a:rPr lang="en-US" smtClean="0">
                <a:solidFill>
                  <a:srgbClr val="000000"/>
                </a:solidFill>
              </a:rPr>
              <a:pPr defTabSz="914367"/>
              <a:t>‹#›</a:t>
            </a:fld>
            <a:endParaRPr lang="en-US">
              <a:solidFill>
                <a:srgbClr val="000000"/>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504" y="6177868"/>
            <a:ext cx="1828801" cy="672712"/>
          </a:xfrm>
          <a:prstGeom prst="rect">
            <a:avLst/>
          </a:prstGeom>
        </p:spPr>
      </p:pic>
      <p:sp>
        <p:nvSpPr>
          <p:cNvPr id="10" name="Title Placeholder 1"/>
          <p:cNvSpPr>
            <a:spLocks noGrp="1"/>
          </p:cNvSpPr>
          <p:nvPr>
            <p:ph type="title"/>
          </p:nvPr>
        </p:nvSpPr>
        <p:spPr>
          <a:xfrm>
            <a:off x="266701" y="119190"/>
            <a:ext cx="11658600" cy="914400"/>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1" y="0"/>
            <a:ext cx="12191999" cy="6858000"/>
          </a:xfrm>
          <a:prstGeom prst="rect">
            <a:avLst/>
          </a:prstGeom>
        </p:spPr>
      </p:pic>
      <p:sp>
        <p:nvSpPr>
          <p:cNvPr id="5" name="Rectangle 4"/>
          <p:cNvSpPr/>
          <p:nvPr userDrawn="1"/>
        </p:nvSpPr>
        <p:spPr bwMode="auto">
          <a:xfrm>
            <a:off x="272353" y="291068"/>
            <a:ext cx="6271861" cy="6275864"/>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50" tIns="143317" rIns="179150" bIns="143317"/>
          <a:lstStyle/>
          <a:p>
            <a:pPr marL="0" marR="0" lvl="0" indent="0" algn="ctr" defTabSz="9133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3784" y="470067"/>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ctrTitle"/>
          </p:nvPr>
        </p:nvSpPr>
        <p:spPr>
          <a:xfrm>
            <a:off x="269246" y="1428409"/>
            <a:ext cx="5378548" cy="879910"/>
          </a:xfrm>
        </p:spPr>
        <p:txBody>
          <a:bodyPr/>
          <a:lstStyle>
            <a:lvl1pPr>
              <a:defRPr sz="5063">
                <a:solidFill>
                  <a:schemeClr val="bg1"/>
                </a:solidFill>
              </a:defRPr>
            </a:lvl1pPr>
          </a:lstStyle>
          <a:p>
            <a:r>
              <a:rPr lang="en-US"/>
              <a:t>Click to edit Master title style</a:t>
            </a:r>
          </a:p>
        </p:txBody>
      </p:sp>
      <p:sp>
        <p:nvSpPr>
          <p:cNvPr id="13" name="Subtitle 2"/>
          <p:cNvSpPr>
            <a:spLocks noGrp="1"/>
          </p:cNvSpPr>
          <p:nvPr>
            <p:ph type="subTitle" idx="1"/>
          </p:nvPr>
        </p:nvSpPr>
        <p:spPr>
          <a:xfrm>
            <a:off x="269307" y="4353456"/>
            <a:ext cx="5378487" cy="520548"/>
          </a:xfrm>
        </p:spPr>
        <p:txBody>
          <a:bodyPr/>
          <a:lstStyle>
            <a:lvl1pPr marL="0" indent="0" algn="l">
              <a:lnSpc>
                <a:spcPts val="2645"/>
              </a:lnSpc>
              <a:buNone/>
              <a:defRPr sz="2264">
                <a:solidFill>
                  <a:schemeClr val="bg1"/>
                </a:solidFill>
                <a:latin typeface="+mj-lt"/>
              </a:defRPr>
            </a:lvl1pPr>
            <a:lvl2pPr marL="447820" indent="0" algn="ctr">
              <a:buNone/>
              <a:defRPr>
                <a:solidFill>
                  <a:schemeClr val="tx1">
                    <a:tint val="75000"/>
                  </a:schemeClr>
                </a:solidFill>
              </a:defRPr>
            </a:lvl2pPr>
            <a:lvl3pPr marL="895643" indent="0" algn="ctr">
              <a:buNone/>
              <a:defRPr>
                <a:solidFill>
                  <a:schemeClr val="tx1">
                    <a:tint val="75000"/>
                  </a:schemeClr>
                </a:solidFill>
              </a:defRPr>
            </a:lvl3pPr>
            <a:lvl4pPr marL="1343463" indent="0" algn="ctr">
              <a:buNone/>
              <a:defRPr>
                <a:solidFill>
                  <a:schemeClr val="tx1">
                    <a:tint val="75000"/>
                  </a:schemeClr>
                </a:solidFill>
              </a:defRPr>
            </a:lvl4pPr>
            <a:lvl5pPr marL="1791287" indent="0" algn="ctr">
              <a:buNone/>
              <a:defRPr>
                <a:solidFill>
                  <a:schemeClr val="tx1">
                    <a:tint val="75000"/>
                  </a:schemeClr>
                </a:solidFill>
              </a:defRPr>
            </a:lvl5pPr>
            <a:lvl6pPr marL="2239107" indent="0" algn="ctr">
              <a:buNone/>
              <a:defRPr>
                <a:solidFill>
                  <a:schemeClr val="tx1">
                    <a:tint val="75000"/>
                  </a:schemeClr>
                </a:solidFill>
              </a:defRPr>
            </a:lvl6pPr>
            <a:lvl7pPr marL="2686924" indent="0" algn="ctr">
              <a:buNone/>
              <a:defRPr>
                <a:solidFill>
                  <a:schemeClr val="tx1">
                    <a:tint val="75000"/>
                  </a:schemeClr>
                </a:solidFill>
              </a:defRPr>
            </a:lvl7pPr>
            <a:lvl8pPr marL="3134747" indent="0" algn="ctr">
              <a:buNone/>
              <a:defRPr>
                <a:solidFill>
                  <a:schemeClr val="tx1">
                    <a:tint val="75000"/>
                  </a:schemeClr>
                </a:solidFill>
              </a:defRPr>
            </a:lvl8pPr>
            <a:lvl9pPr marL="358256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887823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B27273-82A0-4F03-B551-F05C0A270C9F}" type="datetimeFigureOut">
              <a:rPr lang="en-US" smtClean="0"/>
              <a:t>10/28/2020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8004854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17490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1"/>
            <a:ext cx="11653523" cy="1991233"/>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672478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3"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1"/>
          </p:nvPr>
        </p:nvSpPr>
        <p:spPr>
          <a:xfrm>
            <a:off x="6230622"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5905948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1"/>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2228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550045"/>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67581698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81"/>
            <a:ext cx="5692138" cy="26090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189181"/>
            <a:ext cx="5692138" cy="26090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54124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50045"/>
            <a:ext cx="5692138" cy="2594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550045"/>
            <a:ext cx="5692138" cy="2594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713043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439780"/>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439779"/>
            <a:ext cx="6051178" cy="716509"/>
          </a:xfrm>
        </p:spPr>
        <p:txBody>
          <a:bodyPr/>
          <a:lstStyle/>
          <a:p>
            <a:r>
              <a:rPr lang="en-US"/>
              <a:t>Click icon to add picture</a:t>
            </a:r>
          </a:p>
        </p:txBody>
      </p:sp>
    </p:spTree>
    <p:extLst>
      <p:ext uri="{BB962C8B-B14F-4D97-AF65-F5344CB8AC3E}">
        <p14:creationId xmlns:p14="http://schemas.microsoft.com/office/powerpoint/2010/main" val="4001546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550047"/>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550046"/>
            <a:ext cx="6051178" cy="716509"/>
          </a:xfrm>
        </p:spPr>
        <p:txBody>
          <a:bodyPr/>
          <a:lstStyle/>
          <a:p>
            <a:r>
              <a:rPr lang="en-US"/>
              <a:t>Click icon to add picture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206176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77019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B27273-82A0-4F03-B551-F05C0A270C9F}" type="datetimeFigureOut">
              <a:rPr lang="en-US" smtClean="0"/>
              <a:t>10/28/2020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1957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9723604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118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261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What Why How Table">
    <p:spTree>
      <p:nvGrpSpPr>
        <p:cNvPr id="1" name=""/>
        <p:cNvGrpSpPr/>
        <p:nvPr/>
      </p:nvGrpSpPr>
      <p:grpSpPr>
        <a:xfrm>
          <a:off x="0" y="0"/>
          <a:ext cx="0" cy="0"/>
          <a:chOff x="0" y="0"/>
          <a:chExt cx="0" cy="0"/>
        </a:xfrm>
      </p:grpSpPr>
      <p:sp>
        <p:nvSpPr>
          <p:cNvPr id="19" name="Rectangle 18"/>
          <p:cNvSpPr/>
          <p:nvPr userDrawn="1"/>
        </p:nvSpPr>
        <p:spPr bwMode="auto">
          <a:xfrm>
            <a:off x="418643" y="1432851"/>
            <a:ext cx="11368873" cy="5018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endParaRPr lang="en-US" sz="2352">
              <a:solidFill>
                <a:schemeClr val="bg1"/>
              </a:solidFill>
            </a:endParaRPr>
          </a:p>
        </p:txBody>
      </p:sp>
      <p:sp>
        <p:nvSpPr>
          <p:cNvPr id="11" name="Rectangle 10"/>
          <p:cNvSpPr/>
          <p:nvPr userDrawn="1"/>
        </p:nvSpPr>
        <p:spPr bwMode="auto">
          <a:xfrm>
            <a:off x="418643" y="2021658"/>
            <a:ext cx="11368873" cy="107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a:solidFill>
                  <a:schemeClr val="bg1"/>
                </a:solidFill>
                <a:latin typeface="+mj-lt"/>
              </a:rPr>
              <a:t>What</a:t>
            </a:r>
            <a:endParaRPr lang="en-US" sz="2352">
              <a:solidFill>
                <a:schemeClr val="bg1"/>
              </a:solidFill>
            </a:endParaRPr>
          </a:p>
        </p:txBody>
      </p:sp>
      <p:sp>
        <p:nvSpPr>
          <p:cNvPr id="12" name="Rectangle 11"/>
          <p:cNvSpPr/>
          <p:nvPr userDrawn="1"/>
        </p:nvSpPr>
        <p:spPr bwMode="auto">
          <a:xfrm>
            <a:off x="418640" y="3174746"/>
            <a:ext cx="11366667" cy="230620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a:solidFill>
                  <a:schemeClr val="bg1"/>
                </a:solidFill>
                <a:latin typeface="+mj-lt"/>
              </a:rPr>
              <a:t>How</a:t>
            </a:r>
            <a:endParaRPr lang="en-US" sz="3526">
              <a:solidFill>
                <a:schemeClr val="bg1"/>
              </a:solidFill>
              <a:latin typeface="+mj-lt"/>
            </a:endParaRPr>
          </a:p>
        </p:txBody>
      </p:sp>
      <p:cxnSp>
        <p:nvCxnSpPr>
          <p:cNvPr id="13" name="Straight Connector 12"/>
          <p:cNvCxnSpPr/>
          <p:nvPr userDrawn="1"/>
        </p:nvCxnSpPr>
        <p:spPr>
          <a:xfrm>
            <a:off x="2420700"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13"/>
          <p:cNvSpPr>
            <a:spLocks noGrp="1"/>
          </p:cNvSpPr>
          <p:nvPr>
            <p:ph type="body" sz="quarter" idx="10" hasCustomPrompt="1"/>
          </p:nvPr>
        </p:nvSpPr>
        <p:spPr>
          <a:xfrm>
            <a:off x="2510300"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18" name="Text Placeholder 13"/>
          <p:cNvSpPr>
            <a:spLocks noGrp="1"/>
          </p:cNvSpPr>
          <p:nvPr>
            <p:ph type="body" sz="quarter" idx="12" hasCustomPrompt="1"/>
          </p:nvPr>
        </p:nvSpPr>
        <p:spPr>
          <a:xfrm>
            <a:off x="2510300"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2" name="Text Placeholder 13"/>
          <p:cNvSpPr>
            <a:spLocks noGrp="1"/>
          </p:cNvSpPr>
          <p:nvPr>
            <p:ph type="body" sz="quarter" idx="13" hasCustomPrompt="1"/>
          </p:nvPr>
        </p:nvSpPr>
        <p:spPr>
          <a:xfrm>
            <a:off x="2510300" y="1511868"/>
            <a:ext cx="4631528" cy="343864"/>
          </a:xfrm>
        </p:spPr>
        <p:txBody>
          <a:bodyPr anchor="ctr" anchorCtr="0">
            <a:noAutofit/>
          </a:bodyPr>
          <a:lstStyle>
            <a:lvl1pPr marL="0" indent="0" algn="ctr">
              <a:buNone/>
              <a:defRPr sz="1960">
                <a:solidFill>
                  <a:srgbClr val="FFFFFF"/>
                </a:solidFill>
                <a:latin typeface="+mn-lt"/>
              </a:defRPr>
            </a:lvl1pPr>
            <a:lvl3pPr marL="559912" indent="0">
              <a:buFont typeface="Arial"/>
              <a:buNone/>
              <a:defRPr/>
            </a:lvl3pPr>
          </a:lstStyle>
          <a:p>
            <a:pPr lvl="0"/>
            <a:r>
              <a:rPr lang="en-US"/>
              <a:t>Analyze</a:t>
            </a:r>
          </a:p>
        </p:txBody>
      </p:sp>
      <p:sp>
        <p:nvSpPr>
          <p:cNvPr id="23" name="Text Placeholder 13"/>
          <p:cNvSpPr>
            <a:spLocks noGrp="1"/>
          </p:cNvSpPr>
          <p:nvPr>
            <p:ph type="body" sz="quarter" idx="14" hasCustomPrompt="1"/>
          </p:nvPr>
        </p:nvSpPr>
        <p:spPr>
          <a:xfrm>
            <a:off x="7141829"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4" name="Text Placeholder 13"/>
          <p:cNvSpPr>
            <a:spLocks noGrp="1"/>
          </p:cNvSpPr>
          <p:nvPr>
            <p:ph type="body" sz="quarter" idx="15" hasCustomPrompt="1"/>
          </p:nvPr>
        </p:nvSpPr>
        <p:spPr>
          <a:xfrm>
            <a:off x="7141829"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5" name="Text Placeholder 13"/>
          <p:cNvSpPr>
            <a:spLocks noGrp="1"/>
          </p:cNvSpPr>
          <p:nvPr>
            <p:ph type="body" sz="quarter" idx="16" hasCustomPrompt="1"/>
          </p:nvPr>
        </p:nvSpPr>
        <p:spPr>
          <a:xfrm>
            <a:off x="7141829" y="1511868"/>
            <a:ext cx="4631528" cy="343864"/>
          </a:xfrm>
        </p:spPr>
        <p:txBody>
          <a:bodyPr anchor="ctr" anchorCtr="0">
            <a:noAutofit/>
          </a:bodyPr>
          <a:lstStyle>
            <a:lvl1pPr marL="0" indent="0" algn="ctr" defTabSz="914102" fontAlgn="base">
              <a:lnSpc>
                <a:spcPct val="90000"/>
              </a:lnSpc>
              <a:spcBef>
                <a:spcPct val="0"/>
              </a:spcBef>
              <a:spcAft>
                <a:spcPct val="0"/>
              </a:spcAft>
              <a:buNone/>
              <a:defRPr sz="1960">
                <a:solidFill>
                  <a:srgbClr val="FFFFFF"/>
                </a:solidFill>
                <a:latin typeface="+mn-lt"/>
              </a:defRPr>
            </a:lvl1pPr>
            <a:lvl3pPr marL="559912" indent="0">
              <a:buFont typeface="Arial"/>
              <a:buNone/>
              <a:defRPr/>
            </a:lvl3pPr>
          </a:lstStyle>
          <a:p>
            <a:pPr algn="ctr" defTabSz="932472" fontAlgn="base">
              <a:lnSpc>
                <a:spcPct val="90000"/>
              </a:lnSpc>
              <a:spcBef>
                <a:spcPct val="0"/>
              </a:spcBef>
              <a:spcAft>
                <a:spcPct val="0"/>
              </a:spcAft>
            </a:pPr>
            <a:r>
              <a:rPr lang="en-US" sz="1960">
                <a:solidFill>
                  <a:schemeClr val="bg1"/>
                </a:solidFill>
                <a:ea typeface="Segoe UI" pitchFamily="34" charset="0"/>
                <a:cs typeface="Segoe UI" pitchFamily="34" charset="0"/>
              </a:rPr>
              <a:t>Internet Edge</a:t>
            </a:r>
          </a:p>
        </p:txBody>
      </p:sp>
      <p:cxnSp>
        <p:nvCxnSpPr>
          <p:cNvPr id="26" name="Straight Connector 25"/>
          <p:cNvCxnSpPr/>
          <p:nvPr userDrawn="1"/>
        </p:nvCxnSpPr>
        <p:spPr>
          <a:xfrm>
            <a:off x="7141829"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Placeholder 1"/>
          <p:cNvSpPr>
            <a:spLocks noGrp="1"/>
          </p:cNvSpPr>
          <p:nvPr>
            <p:ph type="title"/>
          </p:nvPr>
        </p:nvSpPr>
        <p:spPr>
          <a:xfrm>
            <a:off x="269245" y="289517"/>
            <a:ext cx="11655078" cy="899665"/>
          </a:xfrm>
          <a:prstGeom prst="rect">
            <a:avLst/>
          </a:prstGeom>
        </p:spPr>
        <p:txBody>
          <a:bodyPr vert="horz" wrap="square" lIns="146300" tIns="91438" rIns="146300" bIns="91438" rtlCol="0" anchor="t">
            <a:noAutofit/>
          </a:bodyPr>
          <a:lstStyle/>
          <a:p>
            <a:r>
              <a:rPr lang="en-US"/>
              <a:t>Click to edit Master title style</a:t>
            </a:r>
          </a:p>
        </p:txBody>
      </p:sp>
    </p:spTree>
    <p:extLst>
      <p:ext uri="{BB962C8B-B14F-4D97-AF65-F5344CB8AC3E}">
        <p14:creationId xmlns:p14="http://schemas.microsoft.com/office/powerpoint/2010/main" val="1079451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626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2911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51276176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5936518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4974207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889311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27273-82A0-4F03-B551-F05C0A270C9F}" type="datetimeFigureOut">
              <a:rPr lang="en-US" smtClean="0"/>
              <a:t>10/28/2020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42612513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100993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9486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040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349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1522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656715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a:ln>
                  <a:noFill/>
                </a:ln>
                <a:solidFill>
                  <a:schemeClr val="tx1"/>
                </a:solidFill>
                <a:effectLst/>
                <a:uLnTx/>
                <a:uFillTx/>
                <a:latin typeface="+mn-lt"/>
                <a:ea typeface="+mn-ea"/>
                <a:cs typeface="+mn-cs"/>
              </a:rPr>
              <a:t>February 9, 2018</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537564" y="289511"/>
            <a:ext cx="1549661" cy="599963"/>
            <a:chOff x="10080208" y="241982"/>
            <a:chExt cx="1549661" cy="599963"/>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87657"/>
              <a:chOff x="10110866" y="391883"/>
              <a:chExt cx="1324131" cy="587657"/>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2676820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3853497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5514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28473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2664490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75915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14640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55761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248841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9321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5600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10732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640990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9534699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1062970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7789051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313460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49389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31589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68139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8360518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7934674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146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68004726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770589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2093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image" Target="../media/image3.png"/><Relationship Id="rId2" Type="http://schemas.openxmlformats.org/officeDocument/2006/relationships/slideLayout" Target="../slideLayouts/slideLayout97.xml"/><Relationship Id="rId16" Type="http://schemas.openxmlformats.org/officeDocument/2006/relationships/theme" Target="../theme/theme10.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21" Type="http://schemas.openxmlformats.org/officeDocument/2006/relationships/theme" Target="../theme/theme1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image" Target="../media/image12.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image" Target="../media/image20.png"/><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theme" Target="../theme/theme12.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image" Target="../media/image21.emf"/><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theme" Target="../theme/theme1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33" Type="http://schemas.openxmlformats.org/officeDocument/2006/relationships/theme" Target="../theme/theme14.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29" Type="http://schemas.openxmlformats.org/officeDocument/2006/relationships/slideLayout" Target="../slideLayouts/slideLayout199.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32" Type="http://schemas.openxmlformats.org/officeDocument/2006/relationships/slideLayout" Target="../slideLayouts/slideLayout202.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slideLayout" Target="../slideLayouts/slideLayout198.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31" Type="http://schemas.openxmlformats.org/officeDocument/2006/relationships/slideLayout" Target="../slideLayouts/slideLayout201.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 Id="rId30" Type="http://schemas.openxmlformats.org/officeDocument/2006/relationships/slideLayout" Target="../slideLayouts/slideLayout200.xml"/><Relationship Id="rId8" Type="http://schemas.openxmlformats.org/officeDocument/2006/relationships/slideLayout" Target="../slideLayouts/slideLayout178.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204.xml"/><Relationship Id="rId1" Type="http://schemas.openxmlformats.org/officeDocument/2006/relationships/slideLayout" Target="../slideLayouts/slideLayout203.xml"/><Relationship Id="rId4"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34" Type="http://schemas.openxmlformats.org/officeDocument/2006/relationships/image" Target="../media/image28.png"/><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theme" Target="../theme/theme16.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slideLayout" Target="../slideLayouts/slideLayout233.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8" Type="http://schemas.openxmlformats.org/officeDocument/2006/relationships/slideLayout" Target="../slideLayouts/slideLayout212.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slideLayout" Target="../slideLayouts/slideLayout238.xml"/><Relationship Id="rId1" Type="http://schemas.openxmlformats.org/officeDocument/2006/relationships/slideLayout" Target="../slideLayouts/slideLayout237.xml"/><Relationship Id="rId4" Type="http://schemas.openxmlformats.org/officeDocument/2006/relationships/image" Target="../media/image20.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theme" Target="../theme/theme18.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slideLayout" Target="../slideLayouts/slideLayout265.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26" Type="http://schemas.openxmlformats.org/officeDocument/2006/relationships/slideLayout" Target="../slideLayouts/slideLayout291.xml"/><Relationship Id="rId3" Type="http://schemas.openxmlformats.org/officeDocument/2006/relationships/slideLayout" Target="../slideLayouts/slideLayout268.xml"/><Relationship Id="rId21" Type="http://schemas.openxmlformats.org/officeDocument/2006/relationships/slideLayout" Target="../slideLayouts/slideLayout286.xml"/><Relationship Id="rId34" Type="http://schemas.openxmlformats.org/officeDocument/2006/relationships/image" Target="../media/image12.emf"/><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slideLayout" Target="../slideLayouts/slideLayout290.xml"/><Relationship Id="rId33" Type="http://schemas.openxmlformats.org/officeDocument/2006/relationships/image" Target="../media/image42.png"/><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slideLayout" Target="../slideLayouts/slideLayout285.xml"/><Relationship Id="rId29" Type="http://schemas.openxmlformats.org/officeDocument/2006/relationships/slideLayout" Target="../slideLayouts/slideLayout294.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24" Type="http://schemas.openxmlformats.org/officeDocument/2006/relationships/slideLayout" Target="../slideLayouts/slideLayout289.xml"/><Relationship Id="rId32" Type="http://schemas.openxmlformats.org/officeDocument/2006/relationships/theme" Target="../theme/theme19.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28" Type="http://schemas.openxmlformats.org/officeDocument/2006/relationships/slideLayout" Target="../slideLayouts/slideLayout293.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31" Type="http://schemas.openxmlformats.org/officeDocument/2006/relationships/slideLayout" Target="../slideLayouts/slideLayout296.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 Id="rId27" Type="http://schemas.openxmlformats.org/officeDocument/2006/relationships/slideLayout" Target="../slideLayouts/slideLayout292.xml"/><Relationship Id="rId30" Type="http://schemas.openxmlformats.org/officeDocument/2006/relationships/slideLayout" Target="../slideLayouts/slideLayout295.xml"/><Relationship Id="rId8" Type="http://schemas.openxmlformats.org/officeDocument/2006/relationships/slideLayout" Target="../slideLayouts/slideLayout27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04.xml"/><Relationship Id="rId13" Type="http://schemas.openxmlformats.org/officeDocument/2006/relationships/slideLayout" Target="../slideLayouts/slideLayout309.xml"/><Relationship Id="rId18" Type="http://schemas.openxmlformats.org/officeDocument/2006/relationships/slideLayout" Target="../slideLayouts/slideLayout314.xml"/><Relationship Id="rId26" Type="http://schemas.openxmlformats.org/officeDocument/2006/relationships/slideLayout" Target="../slideLayouts/slideLayout322.xml"/><Relationship Id="rId3" Type="http://schemas.openxmlformats.org/officeDocument/2006/relationships/slideLayout" Target="../slideLayouts/slideLayout299.xml"/><Relationship Id="rId21" Type="http://schemas.openxmlformats.org/officeDocument/2006/relationships/slideLayout" Target="../slideLayouts/slideLayout317.xml"/><Relationship Id="rId7" Type="http://schemas.openxmlformats.org/officeDocument/2006/relationships/slideLayout" Target="../slideLayouts/slideLayout303.xml"/><Relationship Id="rId12" Type="http://schemas.openxmlformats.org/officeDocument/2006/relationships/slideLayout" Target="../slideLayouts/slideLayout308.xml"/><Relationship Id="rId17" Type="http://schemas.openxmlformats.org/officeDocument/2006/relationships/slideLayout" Target="../slideLayouts/slideLayout313.xml"/><Relationship Id="rId25" Type="http://schemas.openxmlformats.org/officeDocument/2006/relationships/slideLayout" Target="../slideLayouts/slideLayout321.xml"/><Relationship Id="rId2" Type="http://schemas.openxmlformats.org/officeDocument/2006/relationships/slideLayout" Target="../slideLayouts/slideLayout298.xml"/><Relationship Id="rId16" Type="http://schemas.openxmlformats.org/officeDocument/2006/relationships/slideLayout" Target="../slideLayouts/slideLayout312.xml"/><Relationship Id="rId20" Type="http://schemas.openxmlformats.org/officeDocument/2006/relationships/slideLayout" Target="../slideLayouts/slideLayout316.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24" Type="http://schemas.openxmlformats.org/officeDocument/2006/relationships/slideLayout" Target="../slideLayouts/slideLayout320.xml"/><Relationship Id="rId5" Type="http://schemas.openxmlformats.org/officeDocument/2006/relationships/slideLayout" Target="../slideLayouts/slideLayout301.xml"/><Relationship Id="rId15" Type="http://schemas.openxmlformats.org/officeDocument/2006/relationships/slideLayout" Target="../slideLayouts/slideLayout311.xml"/><Relationship Id="rId23" Type="http://schemas.openxmlformats.org/officeDocument/2006/relationships/slideLayout" Target="../slideLayouts/slideLayout319.xml"/><Relationship Id="rId10" Type="http://schemas.openxmlformats.org/officeDocument/2006/relationships/slideLayout" Target="../slideLayouts/slideLayout306.xml"/><Relationship Id="rId19" Type="http://schemas.openxmlformats.org/officeDocument/2006/relationships/slideLayout" Target="../slideLayouts/slideLayout315.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slideLayout" Target="../slideLayouts/slideLayout310.xml"/><Relationship Id="rId22" Type="http://schemas.openxmlformats.org/officeDocument/2006/relationships/slideLayout" Target="../slideLayouts/slideLayout318.xml"/><Relationship Id="rId27" Type="http://schemas.openxmlformats.org/officeDocument/2006/relationships/theme" Target="../theme/theme2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theme" Target="../theme/theme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5.xml"/><Relationship Id="rId7" Type="http://schemas.openxmlformats.org/officeDocument/2006/relationships/theme" Target="../theme/theme6.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theme" Target="../theme/theme7.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heme" Target="../theme/theme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image" Target="../media/image12.emf"/><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theme" Target="../theme/theme9.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27273-82A0-4F03-B551-F05C0A270C9F}" type="datetimeFigureOut">
              <a:rPr lang="en-US" smtClean="0"/>
              <a:t>10/28/2020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363C5-1D77-4ABE-8C60-573DC6EF2A49}" type="slidenum">
              <a:rPr lang="en-US" smtClean="0"/>
              <a:t>‹#›</a:t>
            </a:fld>
            <a:endParaRPr lang="en-US"/>
          </a:p>
        </p:txBody>
      </p:sp>
    </p:spTree>
    <p:extLst>
      <p:ext uri="{BB962C8B-B14F-4D97-AF65-F5344CB8AC3E}">
        <p14:creationId xmlns:p14="http://schemas.microsoft.com/office/powerpoint/2010/main" val="2728777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4061" r:id="rId12"/>
    <p:sldLayoutId id="2147484062" r:id="rId13"/>
    <p:sldLayoutId id="214748415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218134273"/>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7" r:id="rId9"/>
    <p:sldLayoutId id="2147483898" r:id="rId10"/>
    <p:sldLayoutId id="2147483899" r:id="rId11"/>
    <p:sldLayoutId id="2147483900" r:id="rId12"/>
    <p:sldLayoutId id="2147483901" r:id="rId13"/>
    <p:sldLayoutId id="2147483902" r:id="rId14"/>
    <p:sldLayoutId id="2147483903" r:id="rId1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8960756"/>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961025391"/>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5019416"/>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673490289"/>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 id="2147484004" r:id="rId22"/>
    <p:sldLayoutId id="2147484005" r:id="rId23"/>
    <p:sldLayoutId id="2147484006" r:id="rId24"/>
    <p:sldLayoutId id="2147484007" r:id="rId25"/>
    <p:sldLayoutId id="2147484008" r:id="rId26"/>
    <p:sldLayoutId id="2147484009" r:id="rId27"/>
    <p:sldLayoutId id="2147484010" r:id="rId28"/>
    <p:sldLayoutId id="2147484011" r:id="rId29"/>
    <p:sldLayoutId id="2147484012" r:id="rId30"/>
    <p:sldLayoutId id="2147484013" r:id="rId31"/>
    <p:sldLayoutId id="2147484014"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380498752"/>
      </p:ext>
    </p:extLst>
  </p:cSld>
  <p:clrMap bg1="dk1" tx1="lt1" bg2="dk2" tx2="lt2" accent1="accent1" accent2="accent2" accent3="accent3" accent4="accent4" accent5="accent5" accent6="accent6" hlink="hlink" folHlink="folHlink"/>
  <p:sldLayoutIdLst>
    <p:sldLayoutId id="2147484017" r:id="rId1"/>
    <p:sldLayoutId id="2147484151" r:id="rId2"/>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1397345716"/>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 id="2147484045" r:id="rId27"/>
    <p:sldLayoutId id="2147484046" r:id="rId28"/>
    <p:sldLayoutId id="2147484047" r:id="rId29"/>
    <p:sldLayoutId id="2147484048" r:id="rId30"/>
    <p:sldLayoutId id="2147484049" r:id="rId31"/>
    <p:sldLayoutId id="2147484050" r:id="rId32"/>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767982811"/>
      </p:ext>
    </p:extLst>
  </p:cSld>
  <p:clrMap bg1="dk1" tx1="lt1" bg2="dk2" tx2="lt2" accent1="accent1" accent2="accent2" accent3="accent3" accent4="accent4" accent5="accent5" accent6="accent6" hlink="hlink" folHlink="folHlink"/>
  <p:sldLayoutIdLst>
    <p:sldLayoutId id="2147484059" r:id="rId1"/>
    <p:sldLayoutId id="2147484060" r:id="rId2"/>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01787956"/>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6" r:id="rId13"/>
    <p:sldLayoutId id="2147484077" r:id="rId14"/>
    <p:sldLayoutId id="2147484078" r:id="rId15"/>
    <p:sldLayoutId id="2147484079" r:id="rId16"/>
    <p:sldLayoutId id="2147484080" r:id="rId17"/>
    <p:sldLayoutId id="2147484081" r:id="rId18"/>
    <p:sldLayoutId id="2147484082" r:id="rId19"/>
    <p:sldLayoutId id="2147484083" r:id="rId20"/>
    <p:sldLayoutId id="2147484084" r:id="rId21"/>
    <p:sldLayoutId id="2147484085" r:id="rId22"/>
    <p:sldLayoutId id="2147484086" r:id="rId23"/>
    <p:sldLayoutId id="2147484087" r:id="rId24"/>
    <p:sldLayoutId id="2147484088" r:id="rId25"/>
    <p:sldLayoutId id="2147484089" r:id="rId26"/>
    <p:sldLayoutId id="2147484090" r:id="rId2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3"/>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936675190"/>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 id="2147484103" r:id="rId12"/>
    <p:sldLayoutId id="2147484104" r:id="rId13"/>
    <p:sldLayoutId id="2147484105" r:id="rId14"/>
    <p:sldLayoutId id="2147484106" r:id="rId15"/>
    <p:sldLayoutId id="2147484107" r:id="rId16"/>
    <p:sldLayoutId id="2147484108" r:id="rId17"/>
    <p:sldLayoutId id="2147484109" r:id="rId18"/>
    <p:sldLayoutId id="2147484110" r:id="rId19"/>
    <p:sldLayoutId id="2147484111" r:id="rId20"/>
    <p:sldLayoutId id="2147484112" r:id="rId21"/>
    <p:sldLayoutId id="2147484113" r:id="rId22"/>
    <p:sldLayoutId id="2147484114" r:id="rId23"/>
    <p:sldLayoutId id="2147484115" r:id="rId24"/>
    <p:sldLayoutId id="2147484116" r:id="rId25"/>
    <p:sldLayoutId id="2147484117" r:id="rId26"/>
    <p:sldLayoutId id="2147484118" r:id="rId27"/>
    <p:sldLayoutId id="2147484119" r:id="rId28"/>
    <p:sldLayoutId id="2147484120" r:id="rId29"/>
    <p:sldLayoutId id="2147484121" r:id="rId30"/>
    <p:sldLayoutId id="2147484122" r:id="rId31"/>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6DBBF07C-F70C-4C67-B057-C028B13C04EB}" type="datetimeFigureOut">
              <a:rPr kumimoji="0" lang="en-US" sz="1200" b="0" i="0" u="none" strike="noStrike" kern="0" cap="none" spc="0" normalizeH="0" baseline="0" noProof="0" smtClean="0">
                <a:ln>
                  <a:noFill/>
                </a:ln>
                <a:solidFill>
                  <a:schemeClr val="tx1">
                    <a:tint val="75000"/>
                  </a:scheme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10/28/2020</a:t>
            </a:fld>
            <a:endParaRPr kumimoji="0" lang="en-US" sz="1200" b="0" i="0" u="none" strike="noStrike" kern="0" cap="none" spc="0" normalizeH="0" baseline="0" noProof="0">
              <a:ln>
                <a:noFill/>
              </a:ln>
              <a:solidFill>
                <a:schemeClr val="tx1">
                  <a:tint val="75000"/>
                </a:schemeClr>
              </a:solidFill>
              <a:effectLst/>
              <a:uLnTx/>
              <a:uFillTx/>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AE7E8DC5-3D6D-474E-BBD7-49B40684D9EB}" type="slidenum">
              <a:rPr kumimoji="0" lang="en-US" sz="1200" b="0" i="0" u="none" strike="noStrike" kern="0" cap="none" spc="0" normalizeH="0" baseline="0" noProof="0" smtClean="0">
                <a:ln>
                  <a:noFill/>
                </a:ln>
                <a:solidFill>
                  <a:schemeClr val="tx1">
                    <a:tint val="75000"/>
                  </a:schemeClr>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chemeClr val="tx1">
                  <a:tint val="75000"/>
                </a:schemeClr>
              </a:solidFill>
              <a:effectLst/>
              <a:uLnTx/>
              <a:uFillTx/>
            </a:endParaRPr>
          </a:p>
        </p:txBody>
      </p:sp>
    </p:spTree>
    <p:extLst>
      <p:ext uri="{BB962C8B-B14F-4D97-AF65-F5344CB8AC3E}">
        <p14:creationId xmlns:p14="http://schemas.microsoft.com/office/powerpoint/2010/main" val="1599891925"/>
      </p:ext>
    </p:extLst>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979369038"/>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 id="2147484141" r:id="rId18"/>
    <p:sldLayoutId id="2147484142" r:id="rId19"/>
    <p:sldLayoutId id="2147484143" r:id="rId20"/>
    <p:sldLayoutId id="2147484144" r:id="rId21"/>
    <p:sldLayoutId id="2147484145" r:id="rId22"/>
    <p:sldLayoutId id="2147484146" r:id="rId23"/>
    <p:sldLayoutId id="2147484147" r:id="rId24"/>
    <p:sldLayoutId id="2147484148" r:id="rId25"/>
    <p:sldLayoutId id="2147484149" r:id="rId2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900977774"/>
      </p:ext>
    </p:extLst>
  </p:cSld>
  <p:clrMap bg1="dk1" tx1="lt1" bg2="dk2" tx2="lt2" accent1="accent1" accent2="accent2" accent3="accent3" accent4="accent4" accent5="accent5" accent6="accent6" hlink="hlink" folHlink="folHlink"/>
  <p:sldLayoutIdLst>
    <p:sldLayoutId id="214748366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412840626"/>
      </p:ext>
    </p:extLst>
  </p:cSld>
  <p:clrMap bg1="dk1" tx1="lt1" bg2="dk2" tx2="lt2" accent1="accent1" accent2="accent2" accent3="accent3" accent4="accent4" accent5="accent5" accent6="accent6" hlink="hlink" folHlink="folHlink"/>
  <p:sldLayoutIdLst>
    <p:sldLayoutId id="2147483662"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4644">
                            <a:srgbClr val="505050"/>
                          </a:gs>
                          <a:gs pos="42000">
                            <a:srgbClr val="505050"/>
                          </a:gs>
                        </a:gsLst>
                        <a:lin ang="5400000" scaled="0"/>
                      </a:gradFill>
                      <a:ea typeface="Segoe UI" pitchFamily="34" charset="0"/>
                      <a:cs typeface="Segoe UI" pitchFamily="34" charset="0"/>
                    </a:rPr>
                    <a:t>Light Green</a:t>
                  </a:r>
                </a:p>
                <a:p>
                  <a:pPr defTabSz="914102" fontAlgn="base">
                    <a:spcBef>
                      <a:spcPct val="0"/>
                    </a:spcBef>
                    <a:spcAft>
                      <a:spcPct val="0"/>
                    </a:spcAft>
                  </a:pPr>
                  <a:r>
                    <a:rPr lang="en-US" sz="490">
                      <a:gradFill>
                        <a:gsLst>
                          <a:gs pos="10042">
                            <a:srgbClr val="505050"/>
                          </a:gs>
                          <a:gs pos="39000">
                            <a:srgbClr val="505050"/>
                          </a:gs>
                        </a:gsLst>
                        <a:lin ang="5400000" scaled="0"/>
                      </a:gradFill>
                      <a:ea typeface="Segoe UI" pitchFamily="34" charset="0"/>
                      <a:cs typeface="Segoe UI" pitchFamily="34" charset="0"/>
                    </a:rPr>
                    <a:t>R:186 G:216 B:10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4644">
                            <a:srgbClr val="505050"/>
                          </a:gs>
                          <a:gs pos="42000">
                            <a:srgbClr val="505050"/>
                          </a:gs>
                        </a:gsLst>
                        <a:lin ang="5400000" scaled="0"/>
                      </a:gradFill>
                      <a:ea typeface="Segoe UI" pitchFamily="34" charset="0"/>
                      <a:cs typeface="Segoe UI" pitchFamily="34" charset="0"/>
                    </a:rPr>
                    <a:t>Yellow</a:t>
                  </a:r>
                </a:p>
                <a:p>
                  <a:pPr defTabSz="914102" fontAlgn="base">
                    <a:spcBef>
                      <a:spcPct val="0"/>
                    </a:spcBef>
                    <a:spcAft>
                      <a:spcPct val="0"/>
                    </a:spcAft>
                  </a:pPr>
                  <a:r>
                    <a:rPr lang="en-US" sz="490">
                      <a:gradFill>
                        <a:gsLst>
                          <a:gs pos="10042">
                            <a:srgbClr val="505050"/>
                          </a:gs>
                          <a:gs pos="39000">
                            <a:srgbClr val="505050"/>
                          </a:gs>
                        </a:gsLst>
                        <a:lin ang="5400000" scaled="0"/>
                      </a:gradFill>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Mid-Blue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4644">
                            <a:srgbClr val="505050"/>
                          </a:gs>
                          <a:gs pos="42000">
                            <a:srgbClr val="505050"/>
                          </a:gs>
                        </a:gsLst>
                        <a:lin ang="5400000" scaled="0"/>
                      </a:gradFill>
                      <a:ea typeface="Segoe UI" pitchFamily="34" charset="0"/>
                      <a:cs typeface="Segoe UI" pitchFamily="34" charset="0"/>
                    </a:rPr>
                    <a:t>Light Blue</a:t>
                  </a:r>
                </a:p>
                <a:p>
                  <a:pPr defTabSz="914102" fontAlgn="base">
                    <a:spcBef>
                      <a:spcPct val="0"/>
                    </a:spcBef>
                    <a:spcAft>
                      <a:spcPct val="0"/>
                    </a:spcAft>
                  </a:pPr>
                  <a:r>
                    <a:rPr lang="en-US" sz="490">
                      <a:gradFill>
                        <a:gsLst>
                          <a:gs pos="10042">
                            <a:srgbClr val="505050"/>
                          </a:gs>
                          <a:gs pos="39000">
                            <a:srgbClr val="505050"/>
                          </a:gs>
                        </a:gsLst>
                        <a:lin ang="5400000" scaled="0"/>
                      </a:gradFill>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2389">
                        <a:srgbClr val="FFFFFF"/>
                      </a:gs>
                      <a:gs pos="46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a:gradFill>
                    <a:gsLst>
                      <a:gs pos="12389">
                        <a:srgbClr val="FFFFFF"/>
                      </a:gs>
                      <a:gs pos="46000">
                        <a:srgbClr val="FFFFFF"/>
                      </a:gs>
                    </a:gsLst>
                    <a:lin ang="5400000" scaled="0"/>
                  </a:gradFill>
                  <a:ea typeface="Segoe UI" pitchFamily="34" charset="0"/>
                  <a:cs typeface="Segoe UI" pitchFamily="34" charset="0"/>
                </a:rPr>
                <a:t>R:80 G:80 B:80</a:t>
              </a:r>
            </a:p>
          </p:txBody>
        </p:sp>
      </p:grpSp>
    </p:spTree>
    <p:extLst>
      <p:ext uri="{BB962C8B-B14F-4D97-AF65-F5344CB8AC3E}">
        <p14:creationId xmlns:p14="http://schemas.microsoft.com/office/powerpoint/2010/main" val="5638197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647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20835" y="1031106"/>
            <a:ext cx="11155093" cy="1535805"/>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65292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6" r:id="rId5"/>
    <p:sldLayoutId id="2147483727" r:id="rId6"/>
  </p:sldLayoutIdLst>
  <p:transition>
    <p:fade/>
  </p:transition>
  <p:txStyles>
    <p:titleStyle>
      <a:lvl1pPr algn="l" defTabSz="914188"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90000"/>
        <a:buFont typeface="Arial" pitchFamily="34" charset="0"/>
        <a:buChar char="•"/>
        <a:tabLst/>
        <a:defRPr sz="3800" kern="1200" spc="-70" baseline="0">
          <a:gradFill>
            <a:gsLst>
              <a:gs pos="1250">
                <a:schemeClr val="tx1"/>
              </a:gs>
              <a:gs pos="100000">
                <a:schemeClr val="tx1"/>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1600" kern="1200" spc="0" baseline="0">
          <a:gradFill>
            <a:gsLst>
              <a:gs pos="1250">
                <a:schemeClr val="tx1"/>
              </a:gs>
              <a:gs pos="100000">
                <a:schemeClr val="tx1"/>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1000" kern="1200" spc="0" baseline="0">
          <a:gradFill>
            <a:gsLst>
              <a:gs pos="1250">
                <a:schemeClr val="tx1"/>
              </a:gs>
              <a:gs pos="100000">
                <a:schemeClr val="tx1"/>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6"/>
            <a:ext cx="11655078" cy="899664"/>
          </a:xfrm>
          <a:prstGeom prst="rect">
            <a:avLst/>
          </a:prstGeom>
        </p:spPr>
        <p:txBody>
          <a:bodyPr vert="horz" wrap="square" lIns="146300" tIns="91438" rIns="146300" bIns="91438"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3" cy="2059005"/>
          </a:xfrm>
          <a:prstGeom prst="rect">
            <a:avLst/>
          </a:prstGeom>
        </p:spPr>
        <p:txBody>
          <a:bodyPr vert="horz" wrap="square" lIns="146300" tIns="91438" rIns="146300" bIns="9143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44759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transition>
    <p:fade/>
  </p:transition>
  <p:txStyles>
    <p:titleStyle>
      <a:lvl1pPr algn="l" defTabSz="912793" rtl="0" fontAlgn="base">
        <a:lnSpc>
          <a:spcPct val="90000"/>
        </a:lnSpc>
        <a:spcBef>
          <a:spcPct val="0"/>
        </a:spcBef>
        <a:spcAft>
          <a:spcPct val="0"/>
        </a:spcAft>
        <a:defRPr lang="en-US" sz="4800" kern="1200" spc="-100" dirty="0">
          <a:ln w="3175">
            <a:noFill/>
          </a:ln>
          <a:solidFill>
            <a:srgbClr val="002050"/>
          </a:solidFill>
          <a:latin typeface="+mj-lt"/>
          <a:ea typeface="ＭＳ Ｐゴシック" charset="0"/>
          <a:cs typeface="Segoe UI" pitchFamily="34" charset="0"/>
        </a:defRPr>
      </a:lvl1pPr>
      <a:lvl2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2pPr>
      <a:lvl3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3pPr>
      <a:lvl4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4pPr>
      <a:lvl5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5pPr>
      <a:lvl6pPr marL="447844" algn="l" defTabSz="912793" rtl="0" fontAlgn="base">
        <a:lnSpc>
          <a:spcPct val="90000"/>
        </a:lnSpc>
        <a:spcBef>
          <a:spcPct val="0"/>
        </a:spcBef>
        <a:spcAft>
          <a:spcPct val="0"/>
        </a:spcAft>
        <a:defRPr sz="5330">
          <a:solidFill>
            <a:schemeClr val="tx1"/>
          </a:solidFill>
          <a:latin typeface="Segoe UI Light" charset="0"/>
          <a:ea typeface="ＭＳ Ｐゴシック" charset="0"/>
        </a:defRPr>
      </a:lvl6pPr>
      <a:lvl7pPr marL="895687" algn="l" defTabSz="912793" rtl="0" fontAlgn="base">
        <a:lnSpc>
          <a:spcPct val="90000"/>
        </a:lnSpc>
        <a:spcBef>
          <a:spcPct val="0"/>
        </a:spcBef>
        <a:spcAft>
          <a:spcPct val="0"/>
        </a:spcAft>
        <a:defRPr sz="5330">
          <a:solidFill>
            <a:schemeClr val="tx1"/>
          </a:solidFill>
          <a:latin typeface="Segoe UI Light" charset="0"/>
          <a:ea typeface="ＭＳ Ｐゴシック" charset="0"/>
        </a:defRPr>
      </a:lvl7pPr>
      <a:lvl8pPr marL="1343528" algn="l" defTabSz="912793" rtl="0" fontAlgn="base">
        <a:lnSpc>
          <a:spcPct val="90000"/>
        </a:lnSpc>
        <a:spcBef>
          <a:spcPct val="0"/>
        </a:spcBef>
        <a:spcAft>
          <a:spcPct val="0"/>
        </a:spcAft>
        <a:defRPr sz="5330">
          <a:solidFill>
            <a:schemeClr val="tx1"/>
          </a:solidFill>
          <a:latin typeface="Segoe UI Light" charset="0"/>
          <a:ea typeface="ＭＳ Ｐゴシック" charset="0"/>
        </a:defRPr>
      </a:lvl8pPr>
      <a:lvl9pPr marL="1791375" algn="l" defTabSz="912793" rtl="0" fontAlgn="base">
        <a:lnSpc>
          <a:spcPct val="90000"/>
        </a:lnSpc>
        <a:spcBef>
          <a:spcPct val="0"/>
        </a:spcBef>
        <a:spcAft>
          <a:spcPct val="0"/>
        </a:spcAft>
        <a:defRPr sz="5330">
          <a:solidFill>
            <a:schemeClr val="tx1"/>
          </a:solidFill>
          <a:latin typeface="Segoe UI Light" charset="0"/>
          <a:ea typeface="ＭＳ Ｐゴシック" charset="0"/>
        </a:defRPr>
      </a:lvl9pPr>
    </p:titleStyle>
    <p:bodyStyle>
      <a:lvl1pPr marL="335884" indent="-335884" algn="l" defTabSz="912793" rtl="0" fontAlgn="base">
        <a:lnSpc>
          <a:spcPct val="90000"/>
        </a:lnSpc>
        <a:spcBef>
          <a:spcPct val="20000"/>
        </a:spcBef>
        <a:spcAft>
          <a:spcPct val="0"/>
        </a:spcAft>
        <a:buSzPct val="90000"/>
        <a:buFont typeface="Arial" charset="0"/>
        <a:buChar char="•"/>
        <a:defRPr sz="3864" kern="1200">
          <a:gradFill>
            <a:gsLst>
              <a:gs pos="1250">
                <a:schemeClr val="tx1"/>
              </a:gs>
              <a:gs pos="100000">
                <a:schemeClr val="tx1"/>
              </a:gs>
            </a:gsLst>
            <a:lin ang="5400000" scaled="0"/>
          </a:gradFill>
          <a:latin typeface="+mj-lt"/>
          <a:ea typeface="ＭＳ Ｐゴシック" charset="0"/>
          <a:cs typeface="ＭＳ Ｐゴシック" charset="0"/>
        </a:defRPr>
      </a:lvl1pPr>
      <a:lvl2pPr marL="572244" indent="-236361" algn="l" defTabSz="912793" rtl="0" fontAlgn="base">
        <a:lnSpc>
          <a:spcPct val="90000"/>
        </a:lnSpc>
        <a:spcBef>
          <a:spcPct val="20000"/>
        </a:spcBef>
        <a:spcAft>
          <a:spcPct val="0"/>
        </a:spcAft>
        <a:buSzPct val="90000"/>
        <a:buFont typeface="Arial" charset="0"/>
        <a:buChar char="•"/>
        <a:defRPr sz="2399" kern="1200">
          <a:gradFill>
            <a:gsLst>
              <a:gs pos="1250">
                <a:schemeClr val="tx1"/>
              </a:gs>
              <a:gs pos="100000">
                <a:schemeClr val="tx1"/>
              </a:gs>
            </a:gsLst>
            <a:lin ang="5400000" scaled="0"/>
          </a:gradFill>
          <a:latin typeface="+mn-lt"/>
          <a:ea typeface="ＭＳ Ｐゴシック" charset="0"/>
          <a:cs typeface="+mn-cs"/>
        </a:defRPr>
      </a:lvl2pPr>
      <a:lvl3pPr marL="783725" indent="-223923" algn="l" defTabSz="912793" rtl="0" fontAlgn="base">
        <a:lnSpc>
          <a:spcPct val="90000"/>
        </a:lnSpc>
        <a:spcBef>
          <a:spcPct val="20000"/>
        </a:spcBef>
        <a:spcAft>
          <a:spcPct val="0"/>
        </a:spcAft>
        <a:buSzPct val="90000"/>
        <a:buFont typeface="Arial" charset="0"/>
        <a:buChar char="•"/>
        <a:defRPr sz="1999" kern="1200">
          <a:gradFill>
            <a:gsLst>
              <a:gs pos="1250">
                <a:schemeClr val="tx1"/>
              </a:gs>
              <a:gs pos="100000">
                <a:schemeClr val="tx1"/>
              </a:gs>
            </a:gsLst>
            <a:lin ang="5400000" scaled="0"/>
          </a:gradFill>
          <a:latin typeface="+mn-lt"/>
          <a:ea typeface="ＭＳ Ｐゴシック" charset="0"/>
          <a:cs typeface="+mn-cs"/>
        </a:defRPr>
      </a:lvl3pPr>
      <a:lvl4pPr marL="1007648"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1570"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2547"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374"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202"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028"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653" rtl="0" eaLnBrk="1" latinLnBrk="0" hangingPunct="1">
        <a:defRPr sz="1866" kern="1200">
          <a:solidFill>
            <a:schemeClr val="tx1"/>
          </a:solidFill>
          <a:latin typeface="+mn-lt"/>
          <a:ea typeface="+mn-ea"/>
          <a:cs typeface="+mn-cs"/>
        </a:defRPr>
      </a:lvl1pPr>
      <a:lvl2pPr marL="456826" algn="l" defTabSz="913653" rtl="0" eaLnBrk="1" latinLnBrk="0" hangingPunct="1">
        <a:defRPr sz="1866" kern="1200">
          <a:solidFill>
            <a:schemeClr val="tx1"/>
          </a:solidFill>
          <a:latin typeface="+mn-lt"/>
          <a:ea typeface="+mn-ea"/>
          <a:cs typeface="+mn-cs"/>
        </a:defRPr>
      </a:lvl2pPr>
      <a:lvl3pPr marL="913653" algn="l" defTabSz="913653" rtl="0" eaLnBrk="1" latinLnBrk="0" hangingPunct="1">
        <a:defRPr sz="1866" kern="1200">
          <a:solidFill>
            <a:schemeClr val="tx1"/>
          </a:solidFill>
          <a:latin typeface="+mn-lt"/>
          <a:ea typeface="+mn-ea"/>
          <a:cs typeface="+mn-cs"/>
        </a:defRPr>
      </a:lvl3pPr>
      <a:lvl4pPr marL="1370480" algn="l" defTabSz="913653" rtl="0" eaLnBrk="1" latinLnBrk="0" hangingPunct="1">
        <a:defRPr sz="1866" kern="1200">
          <a:solidFill>
            <a:schemeClr val="tx1"/>
          </a:solidFill>
          <a:latin typeface="+mn-lt"/>
          <a:ea typeface="+mn-ea"/>
          <a:cs typeface="+mn-cs"/>
        </a:defRPr>
      </a:lvl4pPr>
      <a:lvl5pPr marL="1827308" algn="l" defTabSz="913653" rtl="0" eaLnBrk="1" latinLnBrk="0" hangingPunct="1">
        <a:defRPr sz="1866" kern="1200">
          <a:solidFill>
            <a:schemeClr val="tx1"/>
          </a:solidFill>
          <a:latin typeface="+mn-lt"/>
          <a:ea typeface="+mn-ea"/>
          <a:cs typeface="+mn-cs"/>
        </a:defRPr>
      </a:lvl5pPr>
      <a:lvl6pPr marL="2284135" algn="l" defTabSz="913653" rtl="0" eaLnBrk="1" latinLnBrk="0" hangingPunct="1">
        <a:defRPr sz="1866" kern="1200">
          <a:solidFill>
            <a:schemeClr val="tx1"/>
          </a:solidFill>
          <a:latin typeface="+mn-lt"/>
          <a:ea typeface="+mn-ea"/>
          <a:cs typeface="+mn-cs"/>
        </a:defRPr>
      </a:lvl6pPr>
      <a:lvl7pPr marL="2740961" algn="l" defTabSz="913653" rtl="0" eaLnBrk="1" latinLnBrk="0" hangingPunct="1">
        <a:defRPr sz="1866" kern="1200">
          <a:solidFill>
            <a:schemeClr val="tx1"/>
          </a:solidFill>
          <a:latin typeface="+mn-lt"/>
          <a:ea typeface="+mn-ea"/>
          <a:cs typeface="+mn-cs"/>
        </a:defRPr>
      </a:lvl7pPr>
      <a:lvl8pPr marL="3197786" algn="l" defTabSz="913653" rtl="0" eaLnBrk="1" latinLnBrk="0" hangingPunct="1">
        <a:defRPr sz="1866" kern="1200">
          <a:solidFill>
            <a:schemeClr val="tx1"/>
          </a:solidFill>
          <a:latin typeface="+mn-lt"/>
          <a:ea typeface="+mn-ea"/>
          <a:cs typeface="+mn-cs"/>
        </a:defRPr>
      </a:lvl8pPr>
      <a:lvl9pPr marL="3654616" algn="l" defTabSz="913653" rtl="0" eaLnBrk="1" latinLnBrk="0" hangingPunct="1">
        <a:defRPr sz="186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59109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9264254"/>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291.xml"/><Relationship Id="rId5" Type="http://schemas.openxmlformats.org/officeDocument/2006/relationships/image" Target="../media/image67.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1.xml"/></Relationships>
</file>

<file path=ppt/slides/_rels/slide18.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en-us/azure/cosmos-db/" TargetMode="External"/><Relationship Id="rId3" Type="http://schemas.openxmlformats.org/officeDocument/2006/relationships/hyperlink" Target="https://docs.microsoft.com/en-us/cli/azure/install-azure-cli?view=azure-cli-latest" TargetMode="External"/><Relationship Id="rId7" Type="http://schemas.openxmlformats.org/officeDocument/2006/relationships/hyperlink" Target="https://docs.microsoft.com/en-us/azure/azure-resource-manager/resource-group-authoring-templates" TargetMode="External"/><Relationship Id="rId2" Type="http://schemas.openxmlformats.org/officeDocument/2006/relationships/hyperlink" Target="https://docs.microsoft.com/en-us/azure/cloud-shell/overview" TargetMode="External"/><Relationship Id="rId1" Type="http://schemas.openxmlformats.org/officeDocument/2006/relationships/slideLayout" Target="../slideLayouts/slideLayout2.xml"/><Relationship Id="rId6" Type="http://schemas.openxmlformats.org/officeDocument/2006/relationships/hyperlink" Target="https://docs.microsoft.com/en-us/azure/azure-monitor/app/app-insights-overview" TargetMode="External"/><Relationship Id="rId11" Type="http://schemas.openxmlformats.org/officeDocument/2006/relationships/hyperlink" Target="https://docs.microsoft.com/en-us/azure/app-service/" TargetMode="External"/><Relationship Id="rId5" Type="http://schemas.openxmlformats.org/officeDocument/2006/relationships/hyperlink" Target="https://docs.microsoft.com/en-us/azure/architecture/best-practices/naming-conventions" TargetMode="External"/><Relationship Id="rId10" Type="http://schemas.openxmlformats.org/officeDocument/2006/relationships/hyperlink" Target="https://docs.microsoft.com/en-us/azure/app-service/overview-hosting-plans" TargetMode="External"/><Relationship Id="rId4" Type="http://schemas.openxmlformats.org/officeDocument/2006/relationships/hyperlink" Target="https://docs.microsoft.com/en-us/cli/azure/reference-index?view=azure-cli-latest" TargetMode="External"/><Relationship Id="rId9" Type="http://schemas.openxmlformats.org/officeDocument/2006/relationships/hyperlink" Target="https://docs.microsoft.com/en-us/azure/container-instanc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microsoft/WhatTheHack" TargetMode="External"/><Relationship Id="rId2" Type="http://schemas.openxmlformats.org/officeDocument/2006/relationships/diagramData" Target="../diagrams/data1.xml"/><Relationship Id="rId1" Type="http://schemas.openxmlformats.org/officeDocument/2006/relationships/slideLayout" Target="../slideLayouts/slideLayout20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8892" y="2359412"/>
            <a:ext cx="10134216" cy="1161921"/>
          </a:xfrm>
        </p:spPr>
        <p:txBody>
          <a:bodyPr/>
          <a:lstStyle/>
          <a:p>
            <a:pPr algn="ctr"/>
            <a:r>
              <a:rPr lang="en-US" dirty="0">
                <a:solidFill>
                  <a:srgbClr val="FFC000"/>
                </a:solidFill>
              </a:rPr>
              <a:t>Microservices in Azure</a:t>
            </a: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8" y="252169"/>
            <a:ext cx="70952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Segoe UI Light" panose="020B0502040204020203" pitchFamily="34" charset="0"/>
                <a:cs typeface="Segoe UI Light" panose="020B0502040204020203" pitchFamily="34" charset="0"/>
              </a:rPr>
              <a:t>What The Hack</a:t>
            </a:r>
          </a:p>
        </p:txBody>
      </p:sp>
    </p:spTree>
    <p:extLst>
      <p:ext uri="{BB962C8B-B14F-4D97-AF65-F5344CB8AC3E}">
        <p14:creationId xmlns:p14="http://schemas.microsoft.com/office/powerpoint/2010/main" val="413778064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109735"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ステップ</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1 – </a:t>
            </a: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リソースグループの作成</a:t>
            </a:r>
            <a:endParaRPr kumimoji="0" lang="en-US" sz="32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4" name="Text Placeholder 1">
            <a:extLst>
              <a:ext uri="{FF2B5EF4-FFF2-40B4-BE49-F238E27FC236}">
                <a16:creationId xmlns:a16="http://schemas.microsoft.com/office/drawing/2014/main" id="{EBC87C10-089A-4903-9ED5-CDC132A0F364}"/>
              </a:ext>
            </a:extLst>
          </p:cNvPr>
          <p:cNvSpPr txBox="1">
            <a:spLocks/>
          </p:cNvSpPr>
          <p:nvPr/>
        </p:nvSpPr>
        <p:spPr>
          <a:xfrm>
            <a:off x="538476" y="1666627"/>
            <a:ext cx="11653523" cy="2646365"/>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dirty="0"/>
              <a:t>最も近いデータセンタをピックアップ</a:t>
            </a:r>
            <a:endParaRPr lang="en-US" altLang="ja-JP" sz="2400" dirty="0">
              <a:cs typeface="Calibri"/>
            </a:endParaRPr>
          </a:p>
          <a:p>
            <a:pPr lvl="1"/>
            <a:r>
              <a:rPr lang="en-US" altLang="ja-JP" sz="2000" dirty="0">
                <a:latin typeface="+mn-lt"/>
                <a:cs typeface="Calibri"/>
              </a:rPr>
              <a:t>e.g. </a:t>
            </a:r>
            <a:r>
              <a:rPr lang="en-US" altLang="ja-JP" sz="2000" dirty="0" err="1">
                <a:latin typeface="+mn-lt"/>
                <a:cs typeface="Calibri"/>
              </a:rPr>
              <a:t>southcentralus</a:t>
            </a:r>
            <a:endParaRPr lang="en-US" altLang="ja-JP" sz="2000" dirty="0">
              <a:latin typeface="+mn-lt"/>
              <a:cs typeface="Calibri"/>
            </a:endParaRPr>
          </a:p>
          <a:p>
            <a:pPr lvl="1"/>
            <a:r>
              <a:rPr lang="ja-JP" altLang="en-US" sz="2000" dirty="0">
                <a:latin typeface="+mn-lt"/>
                <a:cs typeface="Calibri"/>
              </a:rPr>
              <a:t>データセンタ名などの各変数に格納しておいてもよい </a:t>
            </a:r>
            <a:r>
              <a:rPr lang="en-US" altLang="ja-JP" sz="2000" dirty="0">
                <a:latin typeface="+mn-lt"/>
                <a:cs typeface="Calibri"/>
              </a:rPr>
              <a:t>(.</a:t>
            </a:r>
            <a:r>
              <a:rPr lang="en-US" altLang="ja-JP" sz="2000" dirty="0" err="1">
                <a:latin typeface="+mn-lt"/>
                <a:cs typeface="Calibri"/>
              </a:rPr>
              <a:t>sh</a:t>
            </a:r>
            <a:r>
              <a:rPr lang="ja-JP" altLang="en-US" sz="2000" dirty="0">
                <a:latin typeface="+mn-lt"/>
                <a:cs typeface="Calibri"/>
              </a:rPr>
              <a:t>に記述する場合</a:t>
            </a:r>
            <a:r>
              <a:rPr lang="en-US" altLang="ja-JP" sz="2000" dirty="0">
                <a:latin typeface="+mn-lt"/>
                <a:cs typeface="Calibri"/>
              </a:rPr>
              <a:t>)</a:t>
            </a:r>
            <a:endParaRPr lang="en-US" altLang="ja-JP" sz="2000" dirty="0">
              <a:latin typeface="+mn-lt"/>
              <a:cs typeface="Calibri Light"/>
            </a:endParaRPr>
          </a:p>
          <a:p>
            <a:r>
              <a:rPr lang="ja-JP" altLang="en-US" sz="2400" dirty="0"/>
              <a:t>リソースグループを作成 </a:t>
            </a:r>
            <a:endParaRPr lang="en-US" altLang="ja-JP" sz="2400" dirty="0"/>
          </a:p>
          <a:p>
            <a:pPr lvl="1"/>
            <a:r>
              <a:rPr lang="en-US" altLang="ja-JP" sz="2000" dirty="0">
                <a:latin typeface="+mn-lt"/>
                <a:cs typeface="Calibri"/>
              </a:rPr>
              <a:t>6-8</a:t>
            </a:r>
            <a:r>
              <a:rPr lang="ja-JP" altLang="en-US" sz="2000" dirty="0">
                <a:latin typeface="+mn-lt"/>
                <a:cs typeface="Calibri"/>
              </a:rPr>
              <a:t>文字のユニークなラベルを決めておく</a:t>
            </a:r>
            <a:endParaRPr lang="en-US" altLang="ja-JP" sz="2000" dirty="0">
              <a:latin typeface="+mn-lt"/>
              <a:cs typeface="Calibri"/>
            </a:endParaRPr>
          </a:p>
          <a:p>
            <a:pPr lvl="1"/>
            <a:r>
              <a:rPr lang="ja-JP" altLang="en-US" sz="2000" dirty="0">
                <a:latin typeface="+mn-lt"/>
                <a:cs typeface="Calibri"/>
              </a:rPr>
              <a:t>本日作るリソースのいくつかがパブリック</a:t>
            </a:r>
            <a:r>
              <a:rPr lang="en-US" altLang="ja-JP" sz="2000" dirty="0">
                <a:latin typeface="+mn-lt"/>
                <a:cs typeface="Calibri"/>
              </a:rPr>
              <a:t>DNS</a:t>
            </a:r>
            <a:r>
              <a:rPr lang="ja-JP" altLang="en-US" sz="2000" dirty="0">
                <a:latin typeface="+mn-lt"/>
                <a:cs typeface="Calibri"/>
              </a:rPr>
              <a:t>ネームをもつため</a:t>
            </a:r>
            <a:endParaRPr lang="en-US" altLang="ja-JP" sz="2000" dirty="0">
              <a:latin typeface="+mn-lt"/>
              <a:cs typeface="Calibri"/>
            </a:endParaRPr>
          </a:p>
          <a:p>
            <a:pPr marL="457200" lvl="1" indent="0">
              <a:buNone/>
            </a:pPr>
            <a:endParaRPr lang="en-US" altLang="ja-JP" sz="2400" dirty="0">
              <a:latin typeface="+mn-lt"/>
            </a:endParaRPr>
          </a:p>
        </p:txBody>
      </p:sp>
      <p:sp>
        <p:nvSpPr>
          <p:cNvPr id="6" name="Text Placeholder 1">
            <a:extLst>
              <a:ext uri="{FF2B5EF4-FFF2-40B4-BE49-F238E27FC236}">
                <a16:creationId xmlns:a16="http://schemas.microsoft.com/office/drawing/2014/main" id="{F733C095-FB72-44D9-9295-887A9838F62B}"/>
              </a:ext>
            </a:extLst>
          </p:cNvPr>
          <p:cNvSpPr txBox="1">
            <a:spLocks/>
          </p:cNvSpPr>
          <p:nvPr/>
        </p:nvSpPr>
        <p:spPr>
          <a:xfrm>
            <a:off x="538477" y="5076294"/>
            <a:ext cx="11653523" cy="821250"/>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dirty="0"/>
              <a:t>最も近い</a:t>
            </a:r>
            <a:r>
              <a:rPr lang="en-US" altLang="ja-JP" sz="2400" dirty="0"/>
              <a:t>Azure</a:t>
            </a:r>
            <a:r>
              <a:rPr lang="ja-JP" altLang="en-US" sz="2400" dirty="0"/>
              <a:t>リージョンでリソースグループを作成</a:t>
            </a:r>
            <a:endParaRPr lang="en-US" sz="2400" dirty="0"/>
          </a:p>
          <a:p>
            <a:pPr lvl="1"/>
            <a:endParaRPr lang="en-US" sz="2400" dirty="0"/>
          </a:p>
        </p:txBody>
      </p:sp>
      <p:sp>
        <p:nvSpPr>
          <p:cNvPr id="7" name="TextBox 6">
            <a:extLst>
              <a:ext uri="{FF2B5EF4-FFF2-40B4-BE49-F238E27FC236}">
                <a16:creationId xmlns:a16="http://schemas.microsoft.com/office/drawing/2014/main" id="{662A4F67-639E-4BEB-A903-75B7BA4F7EE9}"/>
              </a:ext>
            </a:extLst>
          </p:cNvPr>
          <p:cNvSpPr txBox="1"/>
          <p:nvPr/>
        </p:nvSpPr>
        <p:spPr>
          <a:xfrm>
            <a:off x="478054" y="4553074"/>
            <a:ext cx="1620957" cy="523220"/>
          </a:xfrm>
          <a:prstGeom prst="rect">
            <a:avLst/>
          </a:prstGeom>
          <a:noFill/>
        </p:spPr>
        <p:txBody>
          <a:bodyPr wrap="none" rtlCol="0">
            <a:spAutoFit/>
          </a:bodyPr>
          <a:lstStyle/>
          <a:p>
            <a:r>
              <a:rPr kumimoji="1" lang="ja-JP" altLang="en-US" sz="2800" b="1" dirty="0"/>
              <a:t>終了要件</a:t>
            </a:r>
          </a:p>
        </p:txBody>
      </p:sp>
      <p:sp>
        <p:nvSpPr>
          <p:cNvPr id="8" name="TextBox 7">
            <a:extLst>
              <a:ext uri="{FF2B5EF4-FFF2-40B4-BE49-F238E27FC236}">
                <a16:creationId xmlns:a16="http://schemas.microsoft.com/office/drawing/2014/main" id="{691F4301-A69D-4F59-AE45-FD6ACB7E4115}"/>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Tree>
    <p:extLst>
      <p:ext uri="{BB962C8B-B14F-4D97-AF65-F5344CB8AC3E}">
        <p14:creationId xmlns:p14="http://schemas.microsoft.com/office/powerpoint/2010/main" val="33490509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346293" y="440918"/>
            <a:ext cx="9651170" cy="5976165"/>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 name="Subtitle 2"/>
          <p:cNvSpPr>
            <a:spLocks noGrp="1"/>
          </p:cNvSpPr>
          <p:nvPr>
            <p:ph idx="4294967295"/>
          </p:nvPr>
        </p:nvSpPr>
        <p:spPr>
          <a:xfrm>
            <a:off x="0" y="1336675"/>
            <a:ext cx="2165350" cy="3022600"/>
          </a:xfrm>
          <a:prstGeom prst="rect">
            <a:avLst/>
          </a:prstGeom>
        </p:spPr>
        <p:txBody>
          <a:bodyPr>
            <a:noAutofit/>
          </a:bodyPr>
          <a:lstStyle/>
          <a:p>
            <a:pPr marL="0" indent="0">
              <a:buNone/>
            </a:pPr>
            <a:r>
              <a:rPr lang="en-US" sz="3200" b="1" dirty="0">
                <a:latin typeface="Segoe UI Light" panose="020B0502040204020203" pitchFamily="34" charset="0"/>
                <a:cs typeface="Segoe UI Light" panose="020B0502040204020203" pitchFamily="34" charset="0"/>
              </a:rPr>
              <a:t>Azure Resource Manager</a:t>
            </a:r>
          </a:p>
          <a:p>
            <a:pPr marL="0" indent="0">
              <a:buNone/>
            </a:pPr>
            <a:endParaRPr lang="en-US" sz="2400" dirty="0">
              <a:latin typeface="Segoe UI Light" panose="020B0502040204020203" pitchFamily="34" charset="0"/>
              <a:cs typeface="Segoe UI Light" panose="020B0502040204020203" pitchFamily="34" charset="0"/>
            </a:endParaRPr>
          </a:p>
          <a:p>
            <a:pPr marL="0" indent="0">
              <a:buNone/>
            </a:pPr>
            <a:r>
              <a:rPr lang="ja-JP" altLang="en-US" sz="2400" dirty="0">
                <a:latin typeface="Segoe UI Light" panose="020B0502040204020203" pitchFamily="34" charset="0"/>
                <a:cs typeface="Segoe UI Light" panose="020B0502040204020203" pitchFamily="34" charset="0"/>
              </a:rPr>
              <a:t>一貫性のあるリソース管理レイヤー</a:t>
            </a:r>
            <a:endParaRPr lang="en-US" sz="1800" dirty="0">
              <a:latin typeface="Segoe UI Light" panose="020B0502040204020203" pitchFamily="34" charset="0"/>
              <a:cs typeface="Segoe UI Light" panose="020B0502040204020203" pitchFamily="34" charset="0"/>
            </a:endParaRPr>
          </a:p>
        </p:txBody>
      </p:sp>
      <p:grpSp>
        <p:nvGrpSpPr>
          <p:cNvPr id="1196" name="Group 1195"/>
          <p:cNvGrpSpPr/>
          <p:nvPr/>
        </p:nvGrpSpPr>
        <p:grpSpPr>
          <a:xfrm>
            <a:off x="2555559" y="611431"/>
            <a:ext cx="9264279" cy="5521362"/>
            <a:chOff x="2805240" y="470794"/>
            <a:chExt cx="9450047" cy="5632077"/>
          </a:xfrm>
        </p:grpSpPr>
        <p:pic>
          <p:nvPicPr>
            <p:cNvPr id="460" name="Picture 459"/>
            <p:cNvPicPr>
              <a:picLocks noChangeAspect="1"/>
            </p:cNvPicPr>
            <p:nvPr/>
          </p:nvPicPr>
          <p:blipFill>
            <a:blip r:embed="rId3"/>
            <a:stretch>
              <a:fillRect/>
            </a:stretch>
          </p:blipFill>
          <p:spPr>
            <a:xfrm>
              <a:off x="2805240" y="470794"/>
              <a:ext cx="9450047" cy="5632077"/>
            </a:xfrm>
            <a:prstGeom prst="rect">
              <a:avLst/>
            </a:prstGeom>
          </p:spPr>
        </p:pic>
        <p:sp>
          <p:nvSpPr>
            <p:cNvPr id="1195" name="Rectangle 1194"/>
            <p:cNvSpPr/>
            <p:nvPr/>
          </p:nvSpPr>
          <p:spPr>
            <a:xfrm>
              <a:off x="2860952" y="1573117"/>
              <a:ext cx="3837607" cy="202920"/>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1" i="0" u="none" strike="noStrike" kern="1200" cap="all" spc="0" normalizeH="0" baseline="0" noProof="0">
                  <a:ln>
                    <a:noFill/>
                  </a:ln>
                  <a:solidFill>
                    <a:prstClr val="white"/>
                  </a:solidFill>
                  <a:effectLst/>
                  <a:uLnTx/>
                  <a:uFillTx/>
                  <a:latin typeface="Calibri" panose="020F0502020204030204"/>
                  <a:ea typeface="+mn-ea"/>
                  <a:cs typeface="+mn-cs"/>
                </a:rPr>
                <a:t>Azure Resource Manager API</a:t>
              </a:r>
            </a:p>
          </p:txBody>
        </p:sp>
      </p:grpSp>
    </p:spTree>
    <p:extLst>
      <p:ext uri="{BB962C8B-B14F-4D97-AF65-F5344CB8AC3E}">
        <p14:creationId xmlns:p14="http://schemas.microsoft.com/office/powerpoint/2010/main" val="149830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pplication Insights instrumentation in your app sends telemetry to your Application Insights resource.">
            <a:extLst>
              <a:ext uri="{FF2B5EF4-FFF2-40B4-BE49-F238E27FC236}">
                <a16:creationId xmlns:a16="http://schemas.microsoft.com/office/drawing/2014/main" id="{3375CC4A-C8D4-4DCF-831A-4E6BE3CEA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3226" y="1402338"/>
            <a:ext cx="7239000" cy="42195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9CB31C1-5EBB-4A0D-9B70-538D91A03E46}"/>
              </a:ext>
            </a:extLst>
          </p:cNvPr>
          <p:cNvSpPr txBox="1">
            <a:spLocks/>
          </p:cNvSpPr>
          <p:nvPr/>
        </p:nvSpPr>
        <p:spPr>
          <a:xfrm>
            <a:off x="151115" y="109438"/>
            <a:ext cx="9142703" cy="737267"/>
          </a:xfrm>
          <a:prstGeom prst="rect">
            <a:avLst/>
          </a:prstGeom>
        </p:spPr>
        <p:txBody>
          <a:bodyPr vert="horz" lIns="91427" tIns="45713" rIns="91427" bIns="45713"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dirty="0">
                <a:ln>
                  <a:noFill/>
                </a:ln>
                <a:solidFill>
                  <a:prstClr val="black"/>
                </a:solidFill>
                <a:effectLst/>
                <a:uLnTx/>
                <a:uFillTx/>
                <a:latin typeface="Calibri Light" panose="020F0302020204030204"/>
                <a:ea typeface="+mj-ea"/>
                <a:cs typeface="+mj-cs"/>
              </a:rPr>
              <a:t>Application Insights</a:t>
            </a:r>
          </a:p>
        </p:txBody>
      </p:sp>
      <p:sp>
        <p:nvSpPr>
          <p:cNvPr id="4" name="TextBox 2">
            <a:extLst>
              <a:ext uri="{FF2B5EF4-FFF2-40B4-BE49-F238E27FC236}">
                <a16:creationId xmlns:a16="http://schemas.microsoft.com/office/drawing/2014/main" id="{43D9AB62-3621-4E0F-B900-9AF0DA64F91D}"/>
              </a:ext>
            </a:extLst>
          </p:cNvPr>
          <p:cNvSpPr txBox="1"/>
          <p:nvPr/>
        </p:nvSpPr>
        <p:spPr>
          <a:xfrm>
            <a:off x="44761" y="1402338"/>
            <a:ext cx="4920778" cy="3861506"/>
          </a:xfrm>
          <a:prstGeom prst="rect">
            <a:avLst/>
          </a:prstGeom>
          <a:noFill/>
        </p:spPr>
        <p:txBody>
          <a:bodyPr wrap="square" lIns="182880" tIns="146304" rIns="182880" bIns="146304"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Azure </a:t>
            </a: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ネイティブ </a:t>
            </a:r>
            <a:r>
              <a:rPr kumimoji="0" lang="en-US" altLang="ja-JP"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APM </a:t>
            </a: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ソリューション</a:t>
            </a:r>
            <a:endPar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endParaRP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ja-JP" altLang="en-US" kern="0" dirty="0">
                <a:solidFill>
                  <a:srgbClr val="505050"/>
                </a:solidFill>
                <a:cs typeface="Segoe UI Semilight" panose="020B0402040204020203" pitchFamily="34" charset="0"/>
              </a:rPr>
              <a:t>プロファイラー</a:t>
            </a:r>
            <a:endParaRPr lang="en-US" altLang="ja-JP" kern="0" dirty="0">
              <a:solidFill>
                <a:srgbClr val="505050"/>
              </a:solidFill>
              <a:cs typeface="Segoe UI Semilight" panose="020B0402040204020203" pitchFamily="34" charset="0"/>
            </a:endParaRP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アプリケーションマップ</a:t>
            </a:r>
            <a:endParaRPr kumimoji="0" lang="en-US" altLang="ja-JP" sz="1836" b="0" i="0" u="none" strike="noStrike" kern="0" cap="none" spc="0" normalizeH="0" baseline="0" noProof="0" dirty="0">
              <a:ln>
                <a:noFill/>
              </a:ln>
              <a:solidFill>
                <a:srgbClr val="505050"/>
              </a:solidFill>
              <a:effectLst/>
              <a:uLnTx/>
              <a:uFillTx/>
              <a:ea typeface="+mn-ea"/>
              <a:cs typeface="Segoe UI Semilight" panose="020B0402040204020203" pitchFamily="34" charset="0"/>
            </a:endParaRP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利用状況解析</a:t>
            </a:r>
            <a:endParaRPr kumimoji="0" lang="en-US" altLang="ja-JP" sz="1836" b="0" i="0" u="none" strike="noStrike" kern="0" cap="none" spc="0" normalizeH="0" baseline="0" noProof="0" dirty="0">
              <a:ln>
                <a:noFill/>
              </a:ln>
              <a:solidFill>
                <a:srgbClr val="505050"/>
              </a:solidFill>
              <a:effectLst/>
              <a:uLnTx/>
              <a:uFillTx/>
              <a:ea typeface="+mn-ea"/>
              <a:cs typeface="Segoe UI Semilight" panose="020B0402040204020203" pitchFamily="34" charset="0"/>
            </a:endParaRP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ダッシュボード化</a:t>
            </a:r>
            <a:r>
              <a:rPr kumimoji="0" lang="en-US" altLang="ja-JP"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a:t>
            </a:r>
            <a:r>
              <a:rPr lang="ja-JP" altLang="en-US" kern="0" dirty="0">
                <a:solidFill>
                  <a:srgbClr val="505050"/>
                </a:solidFill>
                <a:cs typeface="Segoe UI Semilight" panose="020B0402040204020203" pitchFamily="34" charset="0"/>
              </a:rPr>
              <a:t>アラート</a:t>
            </a:r>
            <a:endParaRPr lang="en-US" altLang="ja-JP" kern="0" dirty="0">
              <a:solidFill>
                <a:srgbClr val="505050"/>
              </a:solidFill>
              <a:cs typeface="Segoe UI Semilight" panose="020B0402040204020203" pitchFamily="34" charset="0"/>
            </a:endParaRP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Live Mentrics Stream</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様々な開発プラットフォームをサポート</a:t>
            </a:r>
            <a:endPar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endParaRP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.Net Framework</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.Net Core</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Java</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NodeJS</a:t>
            </a:r>
          </a:p>
        </p:txBody>
      </p:sp>
    </p:spTree>
    <p:extLst>
      <p:ext uri="{BB962C8B-B14F-4D97-AF65-F5344CB8AC3E}">
        <p14:creationId xmlns:p14="http://schemas.microsoft.com/office/powerpoint/2010/main" val="1930622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291312" y="519406"/>
            <a:ext cx="10515600" cy="1325563"/>
          </a:xfrm>
          <a:prstGeom prst="rect">
            <a:avLst/>
          </a:prstGeom>
        </p:spPr>
        <p:txBody>
          <a:bodyPr/>
          <a:lstStyle/>
          <a:p>
            <a:r>
              <a:rPr lang="en-US" altLang="ja-JP" b="1" dirty="0"/>
              <a:t>ARM </a:t>
            </a:r>
            <a:r>
              <a:rPr lang="ja-JP" altLang="en-US" b="1" dirty="0"/>
              <a:t>テンプレート</a:t>
            </a:r>
            <a:endParaRPr lang="en-US" b="1" dirty="0"/>
          </a:p>
        </p:txBody>
      </p:sp>
      <p:sp>
        <p:nvSpPr>
          <p:cNvPr id="6" name="Text Placeholder 5"/>
          <p:cNvSpPr>
            <a:spLocks noGrp="1"/>
          </p:cNvSpPr>
          <p:nvPr>
            <p:ph type="body" sz="quarter" idx="4294967295"/>
          </p:nvPr>
        </p:nvSpPr>
        <p:spPr>
          <a:xfrm>
            <a:off x="291312" y="1536994"/>
            <a:ext cx="11652250" cy="4779962"/>
          </a:xfrm>
        </p:spPr>
        <p:txBody>
          <a:bodyPr>
            <a:normAutofit/>
          </a:bodyPr>
          <a:lstStyle/>
          <a:p>
            <a:pPr marL="0" indent="0">
              <a:buNone/>
            </a:pPr>
            <a:r>
              <a:rPr lang="ja-JP" altLang="en-US" dirty="0"/>
              <a:t>構造と要素</a:t>
            </a:r>
            <a:endParaRPr lang="en-US" dirty="0"/>
          </a:p>
          <a:p>
            <a:pPr marL="0" indent="0">
              <a:buNone/>
            </a:pPr>
            <a:r>
              <a:rPr lang="en-US" sz="1568" dirty="0">
                <a:solidFill>
                  <a:srgbClr val="000000"/>
                </a:solidFill>
                <a:latin typeface="Consolas" panose="020B0609020204030204" pitchFamily="49" charset="0"/>
              </a:rPr>
              <a:t>{</a:t>
            </a:r>
          </a:p>
          <a:p>
            <a:pPr marL="0" indent="0">
              <a:buNone/>
            </a:pPr>
            <a:r>
              <a:rPr lang="de-DE" sz="1568" dirty="0">
                <a:solidFill>
                  <a:srgbClr val="000000"/>
                </a:solidFill>
                <a:latin typeface="Consolas" panose="020B0609020204030204" pitchFamily="49" charset="0"/>
              </a:rPr>
              <a:t>   </a:t>
            </a:r>
            <a:r>
              <a:rPr lang="de-DE" sz="1568" dirty="0">
                <a:solidFill>
                  <a:srgbClr val="2E75B6"/>
                </a:solidFill>
                <a:latin typeface="Consolas" panose="020B0609020204030204" pitchFamily="49" charset="0"/>
              </a:rPr>
              <a:t>"$schema"</a:t>
            </a:r>
            <a:r>
              <a:rPr lang="de-DE" sz="1568" dirty="0">
                <a:solidFill>
                  <a:srgbClr val="000000"/>
                </a:solidFill>
                <a:latin typeface="Consolas" panose="020B0609020204030204" pitchFamily="49" charset="0"/>
              </a:rPr>
              <a:t>: </a:t>
            </a:r>
            <a:r>
              <a:rPr lang="de-DE" sz="1568" dirty="0">
                <a:solidFill>
                  <a:srgbClr val="A31515"/>
                </a:solidFill>
                <a:latin typeface="Consolas" panose="020B0609020204030204" pitchFamily="49" charset="0"/>
              </a:rPr>
              <a:t>"http://schema.management.azure.com/schemas/2015-01-01/deploymentTemplate.json#"</a:t>
            </a:r>
            <a:r>
              <a:rPr lang="de-DE" sz="1568" dirty="0">
                <a:solidFill>
                  <a:srgbClr val="000000"/>
                </a:solidFill>
                <a:latin typeface="Consolas" panose="020B0609020204030204" pitchFamily="49" charset="0"/>
              </a:rPr>
              <a:t>,</a:t>
            </a:r>
          </a:p>
          <a:p>
            <a:pPr marL="0" indent="0">
              <a:buNone/>
            </a:pPr>
            <a:r>
              <a:rPr lang="en-US" sz="1568" dirty="0">
                <a:solidFill>
                  <a:srgbClr val="000000"/>
                </a:solidFill>
                <a:latin typeface="Consolas" panose="020B0609020204030204" pitchFamily="49" charset="0"/>
              </a:rPr>
              <a:t>   </a:t>
            </a:r>
            <a:r>
              <a:rPr lang="en-US" sz="1568" dirty="0">
                <a:solidFill>
                  <a:srgbClr val="2E75B6"/>
                </a:solidFill>
                <a:latin typeface="Consolas" panose="020B0609020204030204" pitchFamily="49" charset="0"/>
              </a:rPr>
              <a:t>"</a:t>
            </a:r>
            <a:r>
              <a:rPr lang="en-US" sz="1568" dirty="0" err="1">
                <a:solidFill>
                  <a:srgbClr val="2E75B6"/>
                </a:solidFill>
                <a:latin typeface="Consolas" panose="020B0609020204030204" pitchFamily="49" charset="0"/>
              </a:rPr>
              <a:t>contentVersion</a:t>
            </a:r>
            <a:r>
              <a:rPr lang="en-US" sz="1568" dirty="0">
                <a:solidFill>
                  <a:srgbClr val="2E75B6"/>
                </a:solidFill>
                <a:latin typeface="Consolas" panose="020B0609020204030204" pitchFamily="49" charset="0"/>
              </a:rPr>
              <a:t>"</a:t>
            </a:r>
            <a:r>
              <a:rPr lang="en-US" sz="1568" dirty="0">
                <a:solidFill>
                  <a:srgbClr val="000000"/>
                </a:solidFill>
                <a:latin typeface="Consolas" panose="020B0609020204030204" pitchFamily="49" charset="0"/>
              </a:rPr>
              <a:t>: </a:t>
            </a:r>
            <a:r>
              <a:rPr lang="en-US" sz="1568" dirty="0">
                <a:solidFill>
                  <a:srgbClr val="A31515"/>
                </a:solidFill>
                <a:latin typeface="Consolas" panose="020B0609020204030204" pitchFamily="49" charset="0"/>
              </a:rPr>
              <a:t>""</a:t>
            </a:r>
            <a:r>
              <a:rPr lang="en-US" sz="1568" dirty="0">
                <a:solidFill>
                  <a:srgbClr val="000000"/>
                </a:solidFill>
                <a:latin typeface="Consolas" panose="020B0609020204030204" pitchFamily="49" charset="0"/>
              </a:rPr>
              <a:t>,</a:t>
            </a:r>
          </a:p>
          <a:p>
            <a:pPr marL="0" indent="0">
              <a:buNone/>
            </a:pPr>
            <a:r>
              <a:rPr lang="en-US" sz="1568" dirty="0">
                <a:solidFill>
                  <a:srgbClr val="000000"/>
                </a:solidFill>
                <a:latin typeface="Consolas" panose="020B0609020204030204" pitchFamily="49" charset="0"/>
              </a:rPr>
              <a:t>   </a:t>
            </a:r>
            <a:r>
              <a:rPr lang="en-US" sz="1568" dirty="0">
                <a:solidFill>
                  <a:srgbClr val="2E75B6"/>
                </a:solidFill>
                <a:latin typeface="Consolas" panose="020B0609020204030204" pitchFamily="49" charset="0"/>
              </a:rPr>
              <a:t>"parameters"</a:t>
            </a:r>
            <a:r>
              <a:rPr lang="en-US" sz="1568" dirty="0">
                <a:solidFill>
                  <a:srgbClr val="000000"/>
                </a:solidFill>
                <a:latin typeface="Consolas" panose="020B0609020204030204" pitchFamily="49" charset="0"/>
              </a:rPr>
              <a:t>: {  },</a:t>
            </a:r>
          </a:p>
          <a:p>
            <a:pPr marL="0" indent="0">
              <a:buNone/>
            </a:pPr>
            <a:r>
              <a:rPr lang="en-US" sz="1568" dirty="0">
                <a:solidFill>
                  <a:srgbClr val="000000"/>
                </a:solidFill>
                <a:latin typeface="Consolas" panose="020B0609020204030204" pitchFamily="49" charset="0"/>
              </a:rPr>
              <a:t>   </a:t>
            </a:r>
            <a:r>
              <a:rPr lang="en-US" sz="1568" dirty="0">
                <a:solidFill>
                  <a:srgbClr val="2E75B6"/>
                </a:solidFill>
                <a:latin typeface="Consolas" panose="020B0609020204030204" pitchFamily="49" charset="0"/>
              </a:rPr>
              <a:t>"variables"</a:t>
            </a:r>
            <a:r>
              <a:rPr lang="en-US" sz="1568" dirty="0">
                <a:solidFill>
                  <a:srgbClr val="000000"/>
                </a:solidFill>
                <a:latin typeface="Consolas" panose="020B0609020204030204" pitchFamily="49" charset="0"/>
              </a:rPr>
              <a:t>: {  },</a:t>
            </a:r>
          </a:p>
          <a:p>
            <a:pPr marL="0" indent="0">
              <a:buNone/>
            </a:pPr>
            <a:r>
              <a:rPr lang="en-US" sz="1568" dirty="0">
                <a:solidFill>
                  <a:srgbClr val="000000"/>
                </a:solidFill>
                <a:latin typeface="Consolas" panose="020B0609020204030204" pitchFamily="49" charset="0"/>
              </a:rPr>
              <a:t>   </a:t>
            </a:r>
            <a:r>
              <a:rPr lang="en-US" sz="1568" dirty="0">
                <a:solidFill>
                  <a:srgbClr val="2E75B6"/>
                </a:solidFill>
                <a:latin typeface="Consolas" panose="020B0609020204030204" pitchFamily="49" charset="0"/>
              </a:rPr>
              <a:t>"resources"</a:t>
            </a:r>
            <a:r>
              <a:rPr lang="en-US" sz="1568" dirty="0">
                <a:solidFill>
                  <a:srgbClr val="000000"/>
                </a:solidFill>
                <a:latin typeface="Consolas" panose="020B0609020204030204" pitchFamily="49" charset="0"/>
              </a:rPr>
              <a:t>: [  ],</a:t>
            </a:r>
          </a:p>
          <a:p>
            <a:pPr marL="0" indent="0">
              <a:buNone/>
            </a:pPr>
            <a:r>
              <a:rPr lang="en-US" sz="1568" dirty="0">
                <a:solidFill>
                  <a:srgbClr val="000000"/>
                </a:solidFill>
                <a:latin typeface="Consolas" panose="020B0609020204030204" pitchFamily="49" charset="0"/>
              </a:rPr>
              <a:t>   </a:t>
            </a:r>
            <a:r>
              <a:rPr lang="en-US" sz="1568" dirty="0">
                <a:solidFill>
                  <a:srgbClr val="2E75B6"/>
                </a:solidFill>
                <a:latin typeface="Consolas" panose="020B0609020204030204" pitchFamily="49" charset="0"/>
              </a:rPr>
              <a:t>"outputs"</a:t>
            </a:r>
            <a:r>
              <a:rPr lang="en-US" sz="1568" dirty="0">
                <a:solidFill>
                  <a:srgbClr val="000000"/>
                </a:solidFill>
                <a:latin typeface="Consolas" panose="020B0609020204030204" pitchFamily="49" charset="0"/>
              </a:rPr>
              <a:t>: {  }</a:t>
            </a:r>
          </a:p>
          <a:p>
            <a:pPr marL="0" indent="0">
              <a:buNone/>
            </a:pPr>
            <a:r>
              <a:rPr lang="en-US" sz="1568" dirty="0">
                <a:solidFill>
                  <a:srgbClr val="000000"/>
                </a:solidFill>
                <a:latin typeface="Consolas" panose="020B0609020204030204" pitchFamily="49" charset="0"/>
              </a:rPr>
              <a:t>}</a:t>
            </a:r>
            <a:endParaRPr lang="en-US" sz="1568" dirty="0">
              <a:latin typeface="Consolas" panose="020B0609020204030204" pitchFamily="49" charset="0"/>
            </a:endParaRPr>
          </a:p>
          <a:p>
            <a:pPr marL="0" indent="0">
              <a:buNone/>
            </a:pPr>
            <a:endParaRPr lang="en-US" dirty="0"/>
          </a:p>
          <a:p>
            <a:pPr marL="0" indent="0">
              <a:buNone/>
            </a:pPr>
            <a:r>
              <a:rPr lang="en-US" dirty="0"/>
              <a:t>Declarative syntax</a:t>
            </a:r>
          </a:p>
          <a:p>
            <a:pPr marL="0" indent="0">
              <a:buNone/>
            </a:pPr>
            <a:r>
              <a:rPr lang="ja-JP" altLang="en-US" sz="1961" dirty="0"/>
              <a:t>コマンドスクリプトを逐一実行することなく、リソースを宣言・作成</a:t>
            </a:r>
            <a:endParaRPr lang="en-US" sz="1961" dirty="0"/>
          </a:p>
        </p:txBody>
      </p:sp>
    </p:spTree>
    <p:extLst>
      <p:ext uri="{BB962C8B-B14F-4D97-AF65-F5344CB8AC3E}">
        <p14:creationId xmlns:p14="http://schemas.microsoft.com/office/powerpoint/2010/main" val="304166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045567"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ステップ </a:t>
            </a: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2 – App Insights</a:t>
            </a:r>
            <a:r>
              <a:rPr lang="ja-JP" altLang="en-US"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を用意</a:t>
            </a:r>
            <a:endParaRPr kumimoji="0" 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3" name="Text Placeholder 1">
            <a:extLst>
              <a:ext uri="{FF2B5EF4-FFF2-40B4-BE49-F238E27FC236}">
                <a16:creationId xmlns:a16="http://schemas.microsoft.com/office/drawing/2014/main" id="{C6ADA531-DB58-4BB6-B94C-1D8816486732}"/>
              </a:ext>
            </a:extLst>
          </p:cNvPr>
          <p:cNvSpPr txBox="1">
            <a:spLocks/>
          </p:cNvSpPr>
          <p:nvPr/>
        </p:nvSpPr>
        <p:spPr>
          <a:xfrm>
            <a:off x="538476" y="1666627"/>
            <a:ext cx="11653523" cy="2427139"/>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dirty="0"/>
              <a:t>リソースグループ内に</a:t>
            </a:r>
            <a:r>
              <a:rPr lang="en-US" altLang="ja-JP" sz="2400" dirty="0"/>
              <a:t>App Insights</a:t>
            </a:r>
            <a:r>
              <a:rPr lang="ja-JP" altLang="en-US" sz="2400" dirty="0"/>
              <a:t>をデプロイするための</a:t>
            </a:r>
            <a:r>
              <a:rPr lang="en-US" altLang="ja-JP" sz="2400" dirty="0"/>
              <a:t>ARM</a:t>
            </a:r>
            <a:r>
              <a:rPr lang="ja-JP" altLang="en-US" sz="2400" dirty="0"/>
              <a:t>をデプロイ</a:t>
            </a:r>
            <a:endParaRPr lang="en-US" altLang="ja-JP" sz="2400" dirty="0"/>
          </a:p>
          <a:p>
            <a:pPr lvl="1"/>
            <a:r>
              <a:rPr lang="ja-JP" altLang="en-US" sz="2000" i="0" dirty="0">
                <a:solidFill>
                  <a:srgbClr val="24292E"/>
                </a:solidFill>
                <a:effectLst/>
                <a:latin typeface="SFMono-Regular"/>
              </a:rPr>
              <a:t>テンプレートファイル </a:t>
            </a:r>
            <a:r>
              <a:rPr lang="en-US" altLang="ja-JP" sz="2000" i="0" dirty="0">
                <a:solidFill>
                  <a:srgbClr val="24292E"/>
                </a:solidFill>
                <a:effectLst/>
                <a:latin typeface="SFMono-Regular"/>
              </a:rPr>
              <a:t>(</a:t>
            </a:r>
            <a:r>
              <a:rPr lang="en-US" altLang="ja-JP" sz="2000" i="0" dirty="0" err="1">
                <a:solidFill>
                  <a:srgbClr val="24292E"/>
                </a:solidFill>
                <a:effectLst/>
                <a:latin typeface="SFMono-Regular"/>
              </a:rPr>
              <a:t>azuredeploy-appinsights.json</a:t>
            </a:r>
            <a:r>
              <a:rPr lang="en-US" altLang="ja-JP" sz="2000" i="0" dirty="0">
                <a:solidFill>
                  <a:srgbClr val="24292E"/>
                </a:solidFill>
                <a:effectLst/>
                <a:latin typeface="SFMono-Regular"/>
              </a:rPr>
              <a:t>)</a:t>
            </a:r>
            <a:r>
              <a:rPr lang="ja-JP" altLang="en-US" sz="2000" i="0" dirty="0">
                <a:solidFill>
                  <a:srgbClr val="24292E"/>
                </a:solidFill>
                <a:effectLst/>
                <a:latin typeface="SFMono-Regular"/>
              </a:rPr>
              <a:t>を</a:t>
            </a:r>
            <a:r>
              <a:rPr lang="en-US" altLang="ja-JP" sz="2000" dirty="0" err="1">
                <a:solidFill>
                  <a:srgbClr val="24292E"/>
                </a:solidFill>
                <a:latin typeface="SFMono-Regular"/>
              </a:rPr>
              <a:t>Github</a:t>
            </a:r>
            <a:r>
              <a:rPr lang="ja-JP" altLang="en-US" sz="2000" dirty="0">
                <a:solidFill>
                  <a:srgbClr val="24292E"/>
                </a:solidFill>
                <a:latin typeface="SFMono-Regular"/>
              </a:rPr>
              <a:t>上からダウンロード</a:t>
            </a:r>
            <a:endParaRPr lang="en-US" altLang="ja-JP" sz="2000" dirty="0"/>
          </a:p>
          <a:p>
            <a:r>
              <a:rPr lang="en-US" altLang="ja-JP" sz="2400" dirty="0"/>
              <a:t>App Insights</a:t>
            </a:r>
            <a:r>
              <a:rPr lang="ja-JP" altLang="en-US" sz="2400" dirty="0"/>
              <a:t>を作成する際に</a:t>
            </a:r>
            <a:r>
              <a:rPr lang="en-US" altLang="ja-JP" sz="2400" dirty="0"/>
              <a:t>2</a:t>
            </a:r>
            <a:r>
              <a:rPr lang="ja-JP" altLang="en-US" sz="2400" dirty="0"/>
              <a:t>つのパラメータを指定</a:t>
            </a:r>
            <a:endParaRPr lang="en-US" altLang="ja-JP" sz="2400" dirty="0"/>
          </a:p>
          <a:p>
            <a:pPr lvl="1"/>
            <a:r>
              <a:rPr lang="en-US" altLang="ja-JP" sz="2200" dirty="0"/>
              <a:t>name: App Insights</a:t>
            </a:r>
            <a:r>
              <a:rPr lang="ja-JP" altLang="en-US" sz="2200" dirty="0"/>
              <a:t>の名前</a:t>
            </a:r>
            <a:endParaRPr lang="en-US" altLang="ja-JP" sz="2200" dirty="0"/>
          </a:p>
          <a:p>
            <a:pPr lvl="1"/>
            <a:r>
              <a:rPr lang="en-US" altLang="ja-JP" sz="2200" dirty="0" err="1"/>
              <a:t>regionId</a:t>
            </a:r>
            <a:r>
              <a:rPr lang="en-US" altLang="ja-JP" sz="2200" dirty="0"/>
              <a:t>: </a:t>
            </a:r>
            <a:r>
              <a:rPr lang="ja-JP" altLang="en-US" sz="2200" dirty="0"/>
              <a:t>プロビジョニングするリージョン</a:t>
            </a:r>
            <a:endParaRPr lang="en-US" altLang="ja-JP" sz="2200" dirty="0"/>
          </a:p>
          <a:p>
            <a:r>
              <a:rPr lang="en-US" altLang="ja-JP" sz="2400" dirty="0" err="1"/>
              <a:t>InstrumentationKey</a:t>
            </a:r>
            <a:r>
              <a:rPr lang="ja-JP" altLang="en-US" sz="2400" dirty="0"/>
              <a:t>を確認</a:t>
            </a:r>
            <a:endParaRPr lang="en-US" altLang="ja-JP" sz="2400" dirty="0"/>
          </a:p>
        </p:txBody>
      </p:sp>
      <p:sp>
        <p:nvSpPr>
          <p:cNvPr id="7" name="Text Placeholder 1">
            <a:extLst>
              <a:ext uri="{FF2B5EF4-FFF2-40B4-BE49-F238E27FC236}">
                <a16:creationId xmlns:a16="http://schemas.microsoft.com/office/drawing/2014/main" id="{DDF87D9E-B657-4FE2-B214-65E9EB5D3904}"/>
              </a:ext>
            </a:extLst>
          </p:cNvPr>
          <p:cNvSpPr txBox="1">
            <a:spLocks/>
          </p:cNvSpPr>
          <p:nvPr/>
        </p:nvSpPr>
        <p:spPr>
          <a:xfrm>
            <a:off x="538477" y="5076294"/>
            <a:ext cx="11653523" cy="885371"/>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dirty="0"/>
              <a:t>指定された</a:t>
            </a:r>
            <a:r>
              <a:rPr lang="en-US" altLang="ja-JP" sz="2400" dirty="0"/>
              <a:t>json</a:t>
            </a:r>
            <a:r>
              <a:rPr lang="ja-JP" altLang="en-US" sz="2400" dirty="0"/>
              <a:t>ファイルから</a:t>
            </a:r>
            <a:r>
              <a:rPr lang="en-US" altLang="ja-JP" sz="2400" dirty="0"/>
              <a:t>App Insights</a:t>
            </a:r>
            <a:r>
              <a:rPr lang="ja-JP" altLang="en-US" sz="2400" dirty="0"/>
              <a:t>を作成</a:t>
            </a:r>
            <a:endParaRPr lang="en-US" altLang="ja-JP" sz="2400" dirty="0"/>
          </a:p>
          <a:p>
            <a:r>
              <a:rPr lang="en-US" altLang="ja-JP" sz="2400" dirty="0" err="1"/>
              <a:t>InstrumentationKey</a:t>
            </a:r>
            <a:r>
              <a:rPr lang="ja-JP" altLang="en-US" sz="2400" dirty="0"/>
              <a:t>を確認・変数格納</a:t>
            </a:r>
            <a:endParaRPr lang="en-US" sz="2400" dirty="0"/>
          </a:p>
        </p:txBody>
      </p:sp>
      <p:sp>
        <p:nvSpPr>
          <p:cNvPr id="9" name="TextBox 8">
            <a:extLst>
              <a:ext uri="{FF2B5EF4-FFF2-40B4-BE49-F238E27FC236}">
                <a16:creationId xmlns:a16="http://schemas.microsoft.com/office/drawing/2014/main" id="{87BF34FA-4D26-4488-AF34-35FBDE4A7B40}"/>
              </a:ext>
            </a:extLst>
          </p:cNvPr>
          <p:cNvSpPr txBox="1"/>
          <p:nvPr/>
        </p:nvSpPr>
        <p:spPr>
          <a:xfrm>
            <a:off x="478054" y="4553074"/>
            <a:ext cx="1620957" cy="523220"/>
          </a:xfrm>
          <a:prstGeom prst="rect">
            <a:avLst/>
          </a:prstGeom>
          <a:noFill/>
        </p:spPr>
        <p:txBody>
          <a:bodyPr wrap="none" rtlCol="0">
            <a:spAutoFit/>
          </a:bodyPr>
          <a:lstStyle/>
          <a:p>
            <a:r>
              <a:rPr kumimoji="1" lang="ja-JP" altLang="en-US" sz="2800" b="1" dirty="0"/>
              <a:t>終了要件</a:t>
            </a:r>
          </a:p>
        </p:txBody>
      </p:sp>
      <p:sp>
        <p:nvSpPr>
          <p:cNvPr id="11" name="TextBox 10">
            <a:extLst>
              <a:ext uri="{FF2B5EF4-FFF2-40B4-BE49-F238E27FC236}">
                <a16:creationId xmlns:a16="http://schemas.microsoft.com/office/drawing/2014/main" id="{36DB5958-1341-4DE2-94B2-53E46F3695BE}"/>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Tree>
    <p:extLst>
      <p:ext uri="{BB962C8B-B14F-4D97-AF65-F5344CB8AC3E}">
        <p14:creationId xmlns:p14="http://schemas.microsoft.com/office/powerpoint/2010/main" val="41662686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849911" y="1923208"/>
            <a:ext cx="803055" cy="301727"/>
          </a:xfrm>
          <a:prstGeom prst="rect">
            <a:avLst/>
          </a:prstGeom>
          <a:noFill/>
        </p:spPr>
        <p:txBody>
          <a:bodyPr wrap="square" rtlCol="0" anchor="ctr">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8136521" y="2188074"/>
            <a:ext cx="1141204" cy="303481"/>
          </a:xfrm>
          <a:prstGeom prst="rect">
            <a:avLst/>
          </a:prstGeom>
          <a:noFill/>
        </p:spPr>
        <p:txBody>
          <a:bodyPr wrap="square" rtlCol="0" anchor="ctr">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936574" y="2474709"/>
            <a:ext cx="1293844" cy="512935"/>
            <a:chOff x="1880903" y="2139228"/>
            <a:chExt cx="1294027" cy="513007"/>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139228"/>
              <a:ext cx="803169" cy="513007"/>
            </a:xfrm>
            <a:prstGeom prst="rect">
              <a:avLst/>
            </a:prstGeom>
            <a:noFill/>
          </p:spPr>
          <p:txBody>
            <a:bodyPr wrap="square" rtlCol="0" anchor="ctr">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4130" y="5547682"/>
            <a:ext cx="9923740" cy="1309832"/>
          </a:xfrm>
          <a:prstGeom prst="rect">
            <a:avLst/>
          </a:prstGeom>
        </p:spPr>
      </p:pic>
      <p:sp>
        <p:nvSpPr>
          <p:cNvPr id="100" name="Freeform: Shape 99"/>
          <p:cNvSpPr/>
          <p:nvPr/>
        </p:nvSpPr>
        <p:spPr>
          <a:xfrm>
            <a:off x="2214" y="5112187"/>
            <a:ext cx="12187573" cy="1745327"/>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866" y="2593371"/>
            <a:ext cx="12187573"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865" y="3990063"/>
            <a:ext cx="1219027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399358" y="4315064"/>
            <a:ext cx="11349556" cy="1606474"/>
            <a:chOff x="580716" y="4237919"/>
            <a:chExt cx="11351165" cy="1606702"/>
          </a:xfrm>
        </p:grpSpPr>
        <p:sp>
          <p:nvSpPr>
            <p:cNvPr id="893" name="TextBox 892"/>
            <p:cNvSpPr txBox="1"/>
            <p:nvPr/>
          </p:nvSpPr>
          <p:spPr>
            <a:xfrm>
              <a:off x="580716" y="5255413"/>
              <a:ext cx="1381852" cy="513007"/>
            </a:xfrm>
            <a:prstGeom prst="rect">
              <a:avLst/>
            </a:prstGeom>
            <a:noFill/>
          </p:spPr>
          <p:txBody>
            <a:bodyPr wrap="non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Turnkey global </a:t>
              </a:r>
              <a:b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b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distribution</a:t>
              </a:r>
            </a:p>
          </p:txBody>
        </p:sp>
        <p:sp>
          <p:nvSpPr>
            <p:cNvPr id="894" name="TextBox 893"/>
            <p:cNvSpPr txBox="1"/>
            <p:nvPr/>
          </p:nvSpPr>
          <p:spPr>
            <a:xfrm>
              <a:off x="2644331" y="4596855"/>
              <a:ext cx="2101697" cy="513007"/>
            </a:xfrm>
            <a:prstGeom prst="rect">
              <a:avLst/>
            </a:prstGeom>
            <a:noFill/>
          </p:spPr>
          <p:txBody>
            <a:bodyPr wrap="non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Elastic scale out </a:t>
              </a:r>
            </a:p>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of storage &amp; throughput</a:t>
              </a:r>
            </a:p>
          </p:txBody>
        </p:sp>
        <p:sp>
          <p:nvSpPr>
            <p:cNvPr id="895" name="TextBox 894"/>
            <p:cNvSpPr txBox="1"/>
            <p:nvPr/>
          </p:nvSpPr>
          <p:spPr>
            <a:xfrm>
              <a:off x="5354381" y="4237919"/>
              <a:ext cx="2059260" cy="513007"/>
            </a:xfrm>
            <a:prstGeom prst="rect">
              <a:avLst/>
            </a:prstGeom>
            <a:noFill/>
          </p:spPr>
          <p:txBody>
            <a:bodyPr wrap="non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Guaranteed low latency </a:t>
              </a:r>
              <a:b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b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at the 99</a:t>
              </a:r>
              <a:r>
                <a:rPr kumimoji="0" lang="en-US" sz="1372" b="0" i="0" u="none" strike="noStrike" kern="0" cap="none" spc="0" normalizeH="0" baseline="30000" noProof="0">
                  <a:ln>
                    <a:noFill/>
                  </a:ln>
                  <a:solidFill>
                    <a:srgbClr val="0078D7"/>
                  </a:solidFill>
                  <a:effectLst/>
                  <a:uLnTx/>
                  <a:uFillTx/>
                  <a:latin typeface="Segoe UI"/>
                  <a:ea typeface="+mn-ea"/>
                  <a:cs typeface="Segoe UI Semilight" panose="020B0402040204020203" pitchFamily="34" charset="0"/>
                </a:rPr>
                <a:t>th</a:t>
              </a: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 percentile</a:t>
              </a:r>
            </a:p>
          </p:txBody>
        </p:sp>
        <p:sp>
          <p:nvSpPr>
            <p:cNvPr id="896" name="TextBox 895"/>
            <p:cNvSpPr txBox="1"/>
            <p:nvPr/>
          </p:nvSpPr>
          <p:spPr>
            <a:xfrm>
              <a:off x="10495019" y="5331614"/>
              <a:ext cx="1436862" cy="513007"/>
            </a:xfrm>
            <a:prstGeom prst="rect">
              <a:avLst/>
            </a:prstGeom>
            <a:noFill/>
          </p:spPr>
          <p:txBody>
            <a:bodyPr wrap="non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Comprehensive </a:t>
              </a:r>
              <a:b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b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SLAs</a:t>
              </a:r>
            </a:p>
          </p:txBody>
        </p:sp>
        <p:sp>
          <p:nvSpPr>
            <p:cNvPr id="897" name="TextBox 896"/>
            <p:cNvSpPr txBox="1"/>
            <p:nvPr/>
          </p:nvSpPr>
          <p:spPr>
            <a:xfrm>
              <a:off x="8072446" y="4596855"/>
              <a:ext cx="1694622" cy="513007"/>
            </a:xfrm>
            <a:prstGeom prst="rect">
              <a:avLst/>
            </a:prstGeom>
            <a:noFill/>
          </p:spPr>
          <p:txBody>
            <a:bodyPr wrap="non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Five well-defined </a:t>
              </a:r>
              <a:b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b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consistency models</a:t>
              </a:r>
            </a:p>
          </p:txBody>
        </p:sp>
      </p:grpSp>
      <p:sp>
        <p:nvSpPr>
          <p:cNvPr id="84" name="Title 10"/>
          <p:cNvSpPr>
            <a:spLocks noGrp="1"/>
          </p:cNvSpPr>
          <p:nvPr>
            <p:ph type="title"/>
          </p:nvPr>
        </p:nvSpPr>
        <p:spPr>
          <a:xfrm>
            <a:off x="268907" y="280714"/>
            <a:ext cx="11654187" cy="899537"/>
          </a:xfrm>
        </p:spPr>
        <p:txBody>
          <a:bodyPr/>
          <a:lstStyle/>
          <a:p>
            <a:pPr>
              <a:spcBef>
                <a:spcPts val="600"/>
              </a:spcBef>
            </a:pPr>
            <a:r>
              <a:rPr lang="en-US" b="1" dirty="0">
                <a:solidFill>
                  <a:schemeClr val="tx1"/>
                </a:solidFill>
                <a:latin typeface="+mn-lt"/>
              </a:rPr>
              <a:t>Azure Cosmos DB</a:t>
            </a:r>
            <a:br>
              <a:rPr lang="en-US" b="1" dirty="0">
                <a:solidFill>
                  <a:schemeClr val="tx1"/>
                </a:solidFill>
                <a:latin typeface="+mn-lt"/>
              </a:rPr>
            </a:br>
            <a:endParaRPr lang="en-US" b="1" cap="none" dirty="0">
              <a:solidFill>
                <a:schemeClr val="tx1"/>
              </a:solidFill>
              <a:latin typeface="+mn-lt"/>
            </a:endParaRPr>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7725" y="6154461"/>
            <a:ext cx="223208" cy="433573"/>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7859" y="6382096"/>
            <a:ext cx="223208" cy="431543"/>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67" y="5802748"/>
            <a:ext cx="223208" cy="433573"/>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4117" y="6187016"/>
            <a:ext cx="223208" cy="450258"/>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3604993" y="2032847"/>
            <a:ext cx="631043" cy="418516"/>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760366" y="3015242"/>
            <a:ext cx="7055261" cy="1021916"/>
            <a:chOff x="2759892" y="3085807"/>
            <a:chExt cx="7056262" cy="1022061"/>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002806" y="3085807"/>
              <a:ext cx="1014301" cy="783890"/>
              <a:chOff x="6905435" y="3085807"/>
              <a:chExt cx="1014301" cy="783890"/>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6905435" y="3567928"/>
                <a:ext cx="1014301" cy="301769"/>
              </a:xfrm>
              <a:prstGeom prst="rect">
                <a:avLst/>
              </a:prstGeom>
              <a:noFill/>
            </p:spPr>
            <p:txBody>
              <a:bodyPr wrap="none" lIns="91427"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685845" y="3293168"/>
              <a:ext cx="1363221" cy="580177"/>
              <a:chOff x="4846012" y="3293168"/>
              <a:chExt cx="1363221" cy="580177"/>
            </a:xfrm>
          </p:grpSpPr>
          <p:sp>
            <p:nvSpPr>
              <p:cNvPr id="162" name="TextBox 161"/>
              <p:cNvSpPr txBox="1"/>
              <p:nvPr/>
            </p:nvSpPr>
            <p:spPr>
              <a:xfrm>
                <a:off x="4846012" y="3571575"/>
                <a:ext cx="1363221" cy="301770"/>
              </a:xfrm>
              <a:prstGeom prst="rect">
                <a:avLst/>
              </a:prstGeom>
              <a:noFill/>
            </p:spPr>
            <p:txBody>
              <a:bodyPr wrap="none" lIns="91427"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759892" y="3285344"/>
              <a:ext cx="962183" cy="822524"/>
              <a:chOff x="3162919" y="3055226"/>
              <a:chExt cx="962183" cy="822524"/>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162919" y="3575981"/>
                <a:ext cx="962183" cy="301769"/>
              </a:xfrm>
              <a:prstGeom prst="rect">
                <a:avLst/>
              </a:prstGeom>
              <a:noFill/>
            </p:spPr>
            <p:txBody>
              <a:bodyPr wrap="none" lIns="91427"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708076" cy="701088"/>
              <a:chOff x="8667216" y="3156797"/>
              <a:chExt cx="708076" cy="701088"/>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06768" y="3556115"/>
                <a:ext cx="668524" cy="301770"/>
              </a:xfrm>
              <a:prstGeom prst="rect">
                <a:avLst/>
              </a:prstGeom>
              <a:noFill/>
            </p:spPr>
            <p:txBody>
              <a:bodyPr wrap="none" lIns="91427"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2" name="Rectangle 1"/>
          <p:cNvSpPr/>
          <p:nvPr/>
        </p:nvSpPr>
        <p:spPr>
          <a:xfrm>
            <a:off x="1134130" y="1141828"/>
            <a:ext cx="10218251" cy="454420"/>
          </a:xfrm>
          <a:prstGeom prst="rect">
            <a:avLst/>
          </a:prstGeom>
        </p:spPr>
        <p:txBody>
          <a:bodyPr wrap="squar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ja-JP" altLang="en-US" sz="2353" b="0" i="0" u="none" strike="noStrike" kern="1200" cap="none" spc="0" normalizeH="0" baseline="0" noProof="0" dirty="0">
                <a:ln>
                  <a:noFill/>
                </a:ln>
                <a:solidFill>
                  <a:srgbClr val="000000"/>
                </a:solidFill>
                <a:effectLst/>
                <a:uLnTx/>
                <a:uFillTx/>
                <a:latin typeface="Segoe UI"/>
                <a:ea typeface="+mn-ea"/>
                <a:cs typeface="+mn-cs"/>
              </a:rPr>
              <a:t>世界中に分散管理される、スケーラブルなマルチモデルデータベース</a:t>
            </a:r>
            <a:endParaRPr kumimoji="0" lang="en-US" sz="2353"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328" y="2705573"/>
            <a:ext cx="1101330" cy="43189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687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600"/>
                                  </p:stCondLst>
                                  <p:childTnLst>
                                    <p:set>
                                      <p:cBhvr>
                                        <p:cTn id="12" dur="1" fill="hold">
                                          <p:stCondLst>
                                            <p:cond delay="0"/>
                                          </p:stCondLst>
                                        </p:cTn>
                                        <p:tgtEl>
                                          <p:spTgt spid="145"/>
                                        </p:tgtEl>
                                        <p:attrNameLst>
                                          <p:attrName>style.visibility</p:attrName>
                                        </p:attrNameLst>
                                      </p:cBhvr>
                                      <p:to>
                                        <p:strVal val="visible"/>
                                      </p:to>
                                    </p:set>
                                    <p:animEffect transition="in" filter="dissolve">
                                      <p:cBhvr>
                                        <p:cTn id="13" dur="500"/>
                                        <p:tgtEl>
                                          <p:spTgt spid="145"/>
                                        </p:tgtEl>
                                      </p:cBhvr>
                                    </p:animEffect>
                                  </p:childTnLst>
                                </p:cTn>
                              </p:par>
                              <p:par>
                                <p:cTn id="14" presetID="9" presetClass="entr" presetSubtype="0" fill="hold" nodeType="withEffect">
                                  <p:stCondLst>
                                    <p:cond delay="60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par>
                                <p:cTn id="17" presetID="9" presetClass="entr" presetSubtype="0" fill="hold" grpId="0" nodeType="withEffect">
                                  <p:stCondLst>
                                    <p:cond delay="600"/>
                                  </p:stCondLst>
                                  <p:childTnLst>
                                    <p:set>
                                      <p:cBhvr>
                                        <p:cTn id="18" dur="1" fill="hold">
                                          <p:stCondLst>
                                            <p:cond delay="0"/>
                                          </p:stCondLst>
                                        </p:cTn>
                                        <p:tgtEl>
                                          <p:spTgt spid="102"/>
                                        </p:tgtEl>
                                        <p:attrNameLst>
                                          <p:attrName>style.visibility</p:attrName>
                                        </p:attrNameLst>
                                      </p:cBhvr>
                                      <p:to>
                                        <p:strVal val="visible"/>
                                      </p:to>
                                    </p:set>
                                    <p:animEffect transition="in" filter="dissolve">
                                      <p:cBhvr>
                                        <p:cTn id="19" dur="500"/>
                                        <p:tgtEl>
                                          <p:spTgt spid="102"/>
                                        </p:tgtEl>
                                      </p:cBhvr>
                                    </p:animEffect>
                                  </p:childTnLst>
                                </p:cTn>
                              </p:par>
                              <p:par>
                                <p:cTn id="20" presetID="9" presetClass="entr" presetSubtype="0" fill="hold" nodeType="withEffect">
                                  <p:stCondLst>
                                    <p:cond delay="600"/>
                                  </p:stCondLst>
                                  <p:childTnLst>
                                    <p:set>
                                      <p:cBhvr>
                                        <p:cTn id="21" dur="1" fill="hold">
                                          <p:stCondLst>
                                            <p:cond delay="0"/>
                                          </p:stCondLst>
                                        </p:cTn>
                                        <p:tgtEl>
                                          <p:spTgt spid="127"/>
                                        </p:tgtEl>
                                        <p:attrNameLst>
                                          <p:attrName>style.visibility</p:attrName>
                                        </p:attrNameLst>
                                      </p:cBhvr>
                                      <p:to>
                                        <p:strVal val="visible"/>
                                      </p:to>
                                    </p:set>
                                    <p:animEffect transition="in" filter="dissolve">
                                      <p:cBhvr>
                                        <p:cTn id="22" dur="500"/>
                                        <p:tgtEl>
                                          <p:spTgt spid="127"/>
                                        </p:tgtEl>
                                      </p:cBhvr>
                                    </p:animEffect>
                                  </p:childTnLst>
                                </p:cTn>
                              </p:par>
                              <p:par>
                                <p:cTn id="23" presetID="9" presetClass="entr" presetSubtype="0"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125778"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ステップ</a:t>
            </a:r>
            <a:r>
              <a:rPr kumimoji="0" 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3</a:t>
            </a:r>
            <a:r>
              <a:rPr lang="ja-JP" altLang="en-US"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 </a:t>
            </a: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t>
            </a:r>
            <a:r>
              <a:rPr lang="ja-JP" altLang="en-US"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 </a:t>
            </a: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Cosmos DB</a:t>
            </a:r>
            <a:r>
              <a:rPr lang="ja-JP" altLang="en-US"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の作成</a:t>
            </a:r>
            <a:endPar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3" name="Text Placeholder 1">
            <a:extLst>
              <a:ext uri="{FF2B5EF4-FFF2-40B4-BE49-F238E27FC236}">
                <a16:creationId xmlns:a16="http://schemas.microsoft.com/office/drawing/2014/main" id="{90747B5B-A19A-4C4F-8A33-E872BEC782C1}"/>
              </a:ext>
            </a:extLst>
          </p:cNvPr>
          <p:cNvSpPr txBox="1">
            <a:spLocks/>
          </p:cNvSpPr>
          <p:nvPr/>
        </p:nvSpPr>
        <p:spPr>
          <a:xfrm>
            <a:off x="538476" y="1666627"/>
            <a:ext cx="11653523" cy="1228863"/>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dirty="0" err="1"/>
              <a:t>CosmosDB</a:t>
            </a:r>
            <a:r>
              <a:rPr lang="ja-JP" altLang="en-US" sz="2400" dirty="0"/>
              <a:t>のアカウントを作成</a:t>
            </a:r>
            <a:endParaRPr lang="en-US" altLang="ja-JP" sz="2400" dirty="0"/>
          </a:p>
          <a:p>
            <a:pPr lvl="1"/>
            <a:r>
              <a:rPr lang="ja-JP" altLang="en-US" sz="2000" dirty="0"/>
              <a:t>大きいリソースを作成する際には時間がかかります</a:t>
            </a:r>
            <a:endParaRPr lang="en-US" altLang="ja-JP" sz="2000" dirty="0"/>
          </a:p>
          <a:p>
            <a:r>
              <a:rPr lang="en-US" altLang="ja-JP" sz="2400" dirty="0" err="1"/>
              <a:t>PrimaryMasterKey</a:t>
            </a:r>
            <a:r>
              <a:rPr lang="ja-JP" altLang="en-US" sz="2400" dirty="0"/>
              <a:t>を確認</a:t>
            </a:r>
            <a:endParaRPr lang="en-US" altLang="ja-JP" sz="2400" dirty="0"/>
          </a:p>
        </p:txBody>
      </p:sp>
      <p:sp>
        <p:nvSpPr>
          <p:cNvPr id="7" name="Text Placeholder 1">
            <a:extLst>
              <a:ext uri="{FF2B5EF4-FFF2-40B4-BE49-F238E27FC236}">
                <a16:creationId xmlns:a16="http://schemas.microsoft.com/office/drawing/2014/main" id="{F279EB04-D7E7-47F0-88F1-1546E3917411}"/>
              </a:ext>
            </a:extLst>
          </p:cNvPr>
          <p:cNvSpPr txBox="1">
            <a:spLocks/>
          </p:cNvSpPr>
          <p:nvPr/>
        </p:nvSpPr>
        <p:spPr>
          <a:xfrm>
            <a:off x="538477" y="5076294"/>
            <a:ext cx="11653523" cy="887744"/>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dirty="0" err="1"/>
              <a:t>CosmosDB</a:t>
            </a:r>
            <a:r>
              <a:rPr lang="ja-JP" altLang="en-US" sz="2400" dirty="0"/>
              <a:t>を作成</a:t>
            </a:r>
            <a:endParaRPr lang="en-US" altLang="ja-JP" sz="2400" dirty="0"/>
          </a:p>
          <a:p>
            <a:r>
              <a:rPr lang="en-US" altLang="ja-JP" sz="2400" dirty="0" err="1"/>
              <a:t>PrimaryMasterKey</a:t>
            </a:r>
            <a:r>
              <a:rPr lang="ja-JP" altLang="en-US" sz="2400" dirty="0"/>
              <a:t>を確認・変数格納</a:t>
            </a:r>
            <a:endParaRPr lang="en-US" sz="2400" dirty="0"/>
          </a:p>
        </p:txBody>
      </p:sp>
      <p:sp>
        <p:nvSpPr>
          <p:cNvPr id="9" name="TextBox 8">
            <a:extLst>
              <a:ext uri="{FF2B5EF4-FFF2-40B4-BE49-F238E27FC236}">
                <a16:creationId xmlns:a16="http://schemas.microsoft.com/office/drawing/2014/main" id="{C65CDF9C-FAD9-4CCD-B181-1968F2F9AA08}"/>
              </a:ext>
            </a:extLst>
          </p:cNvPr>
          <p:cNvSpPr txBox="1"/>
          <p:nvPr/>
        </p:nvSpPr>
        <p:spPr>
          <a:xfrm>
            <a:off x="478054" y="4553074"/>
            <a:ext cx="1620957" cy="523220"/>
          </a:xfrm>
          <a:prstGeom prst="rect">
            <a:avLst/>
          </a:prstGeom>
          <a:noFill/>
        </p:spPr>
        <p:txBody>
          <a:bodyPr wrap="none" rtlCol="0">
            <a:spAutoFit/>
          </a:bodyPr>
          <a:lstStyle/>
          <a:p>
            <a:r>
              <a:rPr kumimoji="1" lang="ja-JP" altLang="en-US" sz="2800" b="1" dirty="0"/>
              <a:t>終了要件</a:t>
            </a:r>
          </a:p>
        </p:txBody>
      </p:sp>
      <p:sp>
        <p:nvSpPr>
          <p:cNvPr id="11" name="TextBox 10">
            <a:extLst>
              <a:ext uri="{FF2B5EF4-FFF2-40B4-BE49-F238E27FC236}">
                <a16:creationId xmlns:a16="http://schemas.microsoft.com/office/drawing/2014/main" id="{ED4FEE51-5872-4551-A813-6BC0EA327020}"/>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Tree>
    <p:extLst>
      <p:ext uri="{BB962C8B-B14F-4D97-AF65-F5344CB8AC3E}">
        <p14:creationId xmlns:p14="http://schemas.microsoft.com/office/powerpoint/2010/main" val="25578696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8C085B6D-6151-4B28-9E22-BF11FD145D89}"/>
              </a:ext>
            </a:extLst>
          </p:cNvPr>
          <p:cNvSpPr txBox="1"/>
          <p:nvPr/>
        </p:nvSpPr>
        <p:spPr>
          <a:xfrm>
            <a:off x="6883540" y="3959727"/>
            <a:ext cx="2708426" cy="569148"/>
          </a:xfrm>
          <a:prstGeom prst="rect">
            <a:avLst/>
          </a:prstGeom>
          <a:noFill/>
        </p:spPr>
        <p:txBody>
          <a:bodyPr wrap="square" lIns="179234" tIns="143387" rIns="179234" bIns="143387" rtlCol="0">
            <a:no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lang="ja-JP" altLang="en-US" sz="2800" b="1" dirty="0">
                <a:solidFill>
                  <a:srgbClr val="0072C6"/>
                </a:solidFill>
                <a:latin typeface="Segoe UI Semibold" charset="0"/>
                <a:ea typeface="Segoe UI Semibold" charset="0"/>
                <a:cs typeface="Segoe UI Semibold" charset="0"/>
              </a:rPr>
              <a:t>コンテナ</a:t>
            </a:r>
            <a:endParaRPr kumimoji="0" lang="en-US" sz="28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endParaRPr>
          </a:p>
        </p:txBody>
      </p:sp>
      <p:sp>
        <p:nvSpPr>
          <p:cNvPr id="77" name="Rectangle 76">
            <a:extLst>
              <a:ext uri="{FF2B5EF4-FFF2-40B4-BE49-F238E27FC236}">
                <a16:creationId xmlns:a16="http://schemas.microsoft.com/office/drawing/2014/main" id="{4B7178B3-3315-41B1-8DA9-E14CAB7612EC}"/>
              </a:ext>
            </a:extLst>
          </p:cNvPr>
          <p:cNvSpPr/>
          <p:nvPr/>
        </p:nvSpPr>
        <p:spPr bwMode="auto">
          <a:xfrm>
            <a:off x="2322010" y="4477120"/>
            <a:ext cx="3722601" cy="10236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51" rIns="179234" bIns="143387" numCol="1" spcCol="0" rtlCol="0" fromWordArt="0" anchor="t" anchorCtr="0" forceAA="0" compatLnSpc="1">
            <a:prstTxWarp prst="textNoShape">
              <a:avLst/>
            </a:prstTxWarp>
            <a:noAutofit/>
          </a:bodyPr>
          <a:lstStyle/>
          <a:p>
            <a:pPr marL="177375" marR="0" lvl="0" indent="-177375"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ja-JP" altLang="en-US" sz="240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ハードウェアを仮想化</a:t>
            </a:r>
            <a:endParaRPr kumimoji="0" lang="en-US" sz="240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a:p>
            <a:pPr marL="177375" marR="0" lvl="0" indent="-177375"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lang="en-US" altLang="ja-JP" sz="2400" dirty="0">
                <a:solidFill>
                  <a:srgbClr val="505050"/>
                </a:solidFill>
                <a:latin typeface="Segoe UI Light"/>
                <a:ea typeface="Segoe UI" pitchFamily="34" charset="0"/>
                <a:cs typeface="Segoe UI" pitchFamily="34" charset="0"/>
              </a:rPr>
              <a:t>VM</a:t>
            </a:r>
            <a:r>
              <a:rPr lang="ja-JP" altLang="en-US" sz="2400" dirty="0">
                <a:solidFill>
                  <a:srgbClr val="505050"/>
                </a:solidFill>
                <a:latin typeface="Segoe UI Light"/>
                <a:ea typeface="Segoe UI" pitchFamily="34" charset="0"/>
                <a:cs typeface="Segoe UI" pitchFamily="34" charset="0"/>
              </a:rPr>
              <a:t>が</a:t>
            </a:r>
            <a:br>
              <a:rPr lang="en-US" altLang="ja-JP" sz="2400" dirty="0">
                <a:solidFill>
                  <a:srgbClr val="505050"/>
                </a:solidFill>
                <a:latin typeface="Segoe UI Light"/>
                <a:ea typeface="Segoe UI" pitchFamily="34" charset="0"/>
                <a:cs typeface="Segoe UI" pitchFamily="34" charset="0"/>
              </a:rPr>
            </a:br>
            <a:r>
              <a:rPr lang="ja-JP" altLang="en-US" sz="2400" dirty="0">
                <a:solidFill>
                  <a:srgbClr val="505050"/>
                </a:solidFill>
                <a:latin typeface="Segoe UI Light"/>
                <a:ea typeface="Segoe UI" pitchFamily="34" charset="0"/>
                <a:cs typeface="Segoe UI" pitchFamily="34" charset="0"/>
              </a:rPr>
              <a:t>スケーリングの単位</a:t>
            </a:r>
            <a:endParaRPr kumimoji="0" lang="en-US" sz="240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101A5CCD-1DBE-41A5-9759-1635C5EA53B4}"/>
              </a:ext>
            </a:extLst>
          </p:cNvPr>
          <p:cNvSpPr/>
          <p:nvPr/>
        </p:nvSpPr>
        <p:spPr bwMode="auto">
          <a:xfrm>
            <a:off x="6147389" y="4494934"/>
            <a:ext cx="4725883" cy="973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51" rIns="179234" bIns="143387" numCol="1" spcCol="0" rtlCol="0" fromWordArt="0" anchor="t" anchorCtr="0" forceAA="0" compatLnSpc="1">
            <a:prstTxWarp prst="textNoShape">
              <a:avLst/>
            </a:prstTxWarp>
            <a:noAutofit/>
          </a:bodyPr>
          <a:lstStyle/>
          <a:p>
            <a:pPr marL="177375" marR="0" lvl="0" indent="-177375"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altLang="ja-JP" sz="240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OS</a:t>
            </a:r>
            <a:r>
              <a:rPr kumimoji="0" lang="ja-JP" altLang="en-US" sz="240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を仮想化</a:t>
            </a:r>
            <a:endParaRPr kumimoji="0" lang="en-US" sz="240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a:p>
            <a:pPr marL="177375" marR="0" lvl="0" indent="-177375"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lang="ja-JP" altLang="en-US" sz="2400" dirty="0">
                <a:solidFill>
                  <a:srgbClr val="505050"/>
                </a:solidFill>
                <a:latin typeface="Segoe UI Light"/>
                <a:ea typeface="Segoe UI" pitchFamily="34" charset="0"/>
                <a:cs typeface="Segoe UI" pitchFamily="34" charset="0"/>
              </a:rPr>
              <a:t>アプリケーションが</a:t>
            </a:r>
            <a:br>
              <a:rPr lang="en-US" altLang="ja-JP" sz="2400" dirty="0">
                <a:solidFill>
                  <a:srgbClr val="505050"/>
                </a:solidFill>
                <a:latin typeface="Segoe UI Light"/>
                <a:ea typeface="Segoe UI" pitchFamily="34" charset="0"/>
                <a:cs typeface="Segoe UI" pitchFamily="34" charset="0"/>
              </a:rPr>
            </a:br>
            <a:r>
              <a:rPr lang="ja-JP" altLang="en-US" sz="2400" dirty="0">
                <a:solidFill>
                  <a:srgbClr val="505050"/>
                </a:solidFill>
                <a:latin typeface="Segoe UI Light"/>
                <a:ea typeface="Segoe UI" pitchFamily="34" charset="0"/>
                <a:cs typeface="Segoe UI" pitchFamily="34" charset="0"/>
              </a:rPr>
              <a:t>スケーリングの単位</a:t>
            </a:r>
            <a:endParaRPr kumimoji="0" lang="en-US" sz="240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17" name="TextBox 116">
            <a:extLst>
              <a:ext uri="{FF2B5EF4-FFF2-40B4-BE49-F238E27FC236}">
                <a16:creationId xmlns:a16="http://schemas.microsoft.com/office/drawing/2014/main" id="{8C085B6D-6151-4B28-9E22-BF11FD145D89}"/>
              </a:ext>
            </a:extLst>
          </p:cNvPr>
          <p:cNvSpPr txBox="1"/>
          <p:nvPr/>
        </p:nvSpPr>
        <p:spPr>
          <a:xfrm>
            <a:off x="2462897" y="3959727"/>
            <a:ext cx="3126030" cy="569148"/>
          </a:xfrm>
          <a:prstGeom prst="rect">
            <a:avLst/>
          </a:prstGeom>
          <a:noFill/>
        </p:spPr>
        <p:txBody>
          <a:bodyPr wrap="square" lIns="179234" tIns="143387" rIns="179234" bIns="143387" rtlCol="0">
            <a:no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ja-JP" altLang="en-US" sz="2800" b="1" i="0" u="none" strike="noStrike" kern="1200" cap="none" spc="0" normalizeH="0" baseline="0" noProof="0" dirty="0">
                <a:ln>
                  <a:noFill/>
                </a:ln>
                <a:solidFill>
                  <a:srgbClr val="0072C6"/>
                </a:solidFill>
                <a:effectLst/>
                <a:uLnTx/>
                <a:uFillTx/>
                <a:latin typeface="Segoe UI Semibold" charset="0"/>
                <a:ea typeface="+mn-ea"/>
                <a:cs typeface="Segoe UI Semibold" charset="0"/>
              </a:rPr>
              <a:t>仮想マシン</a:t>
            </a:r>
            <a:endParaRPr kumimoji="0" lang="en-US" sz="2800" b="1" i="0" u="none" strike="noStrike" kern="1200" cap="none" spc="0" normalizeH="0" baseline="0" noProof="0" dirty="0">
              <a:ln>
                <a:noFill/>
              </a:ln>
              <a:solidFill>
                <a:srgbClr val="0072C6"/>
              </a:solidFill>
              <a:effectLst/>
              <a:uLnTx/>
              <a:uFillTx/>
              <a:latin typeface="Segoe UI Semibold" charset="0"/>
              <a:ea typeface="+mn-ea"/>
              <a:cs typeface="Segoe UI Semibold" charset="0"/>
            </a:endParaRPr>
          </a:p>
        </p:txBody>
      </p:sp>
      <p:grpSp>
        <p:nvGrpSpPr>
          <p:cNvPr id="7" name="Group 6">
            <a:extLst>
              <a:ext uri="{FF2B5EF4-FFF2-40B4-BE49-F238E27FC236}">
                <a16:creationId xmlns:a16="http://schemas.microsoft.com/office/drawing/2014/main" id="{CDDEB3FB-C199-433E-B068-7A8FCA0E60E8}"/>
              </a:ext>
            </a:extLst>
          </p:cNvPr>
          <p:cNvGrpSpPr/>
          <p:nvPr/>
        </p:nvGrpSpPr>
        <p:grpSpPr>
          <a:xfrm>
            <a:off x="3176630" y="1661789"/>
            <a:ext cx="1731272" cy="2031020"/>
            <a:chOff x="1061222" y="2320909"/>
            <a:chExt cx="914400" cy="1221519"/>
          </a:xfrm>
        </p:grpSpPr>
        <p:sp>
          <p:nvSpPr>
            <p:cNvPr id="8" name="TextBox 7">
              <a:extLst>
                <a:ext uri="{FF2B5EF4-FFF2-40B4-BE49-F238E27FC236}">
                  <a16:creationId xmlns:a16="http://schemas.microsoft.com/office/drawing/2014/main" id="{69FDBF63-4F0E-46B0-8598-BCD73EC7895D}"/>
                </a:ext>
              </a:extLst>
            </p:cNvPr>
            <p:cNvSpPr txBox="1"/>
            <p:nvPr/>
          </p:nvSpPr>
          <p:spPr>
            <a:xfrm>
              <a:off x="1079638" y="2320909"/>
              <a:ext cx="878709" cy="266073"/>
            </a:xfrm>
            <a:prstGeom prst="rect">
              <a:avLst/>
            </a:prstGeom>
            <a:solidFill>
              <a:schemeClr val="accent5">
                <a:lumMod val="10000"/>
                <a:lumOff val="90000"/>
              </a:schemeClr>
            </a:solidFill>
            <a:ln w="19050">
              <a:solidFill>
                <a:schemeClr val="accent5">
                  <a:lumMod val="50000"/>
                  <a:lumOff val="50000"/>
                </a:schemeClr>
              </a:solidFill>
            </a:ln>
          </p:spPr>
          <p:txBody>
            <a:bodyPr wrap="square" lIns="0" tIns="53778" rIns="0" bIns="53778"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a:ea typeface="+mn-ea"/>
                  <a:cs typeface="+mn-cs"/>
                </a:rPr>
                <a:t>App</a:t>
              </a:r>
            </a:p>
          </p:txBody>
        </p:sp>
        <p:grpSp>
          <p:nvGrpSpPr>
            <p:cNvPr id="9" name="Group 8">
              <a:extLst>
                <a:ext uri="{FF2B5EF4-FFF2-40B4-BE49-F238E27FC236}">
                  <a16:creationId xmlns:a16="http://schemas.microsoft.com/office/drawing/2014/main" id="{53FE5C89-9378-4765-A135-194E77DCD086}"/>
                </a:ext>
              </a:extLst>
            </p:cNvPr>
            <p:cNvGrpSpPr>
              <a:grpSpLocks/>
            </p:cNvGrpSpPr>
            <p:nvPr/>
          </p:nvGrpSpPr>
          <p:grpSpPr>
            <a:xfrm>
              <a:off x="1061222" y="2628028"/>
              <a:ext cx="914400" cy="914400"/>
              <a:chOff x="4680680" y="-1131468"/>
              <a:chExt cx="951424" cy="970598"/>
            </a:xfrm>
          </p:grpSpPr>
          <p:sp>
            <p:nvSpPr>
              <p:cNvPr id="10" name="Freeform: Shape 108">
                <a:extLst>
                  <a:ext uri="{FF2B5EF4-FFF2-40B4-BE49-F238E27FC236}">
                    <a16:creationId xmlns:a16="http://schemas.microsoft.com/office/drawing/2014/main" id="{E8DB7AC1-1AF4-46A5-B4CF-13FE251FA8D8}"/>
                  </a:ext>
                </a:extLst>
              </p:cNvPr>
              <p:cNvSpPr/>
              <p:nvPr/>
            </p:nvSpPr>
            <p:spPr>
              <a:xfrm>
                <a:off x="4680680" y="-1131468"/>
                <a:ext cx="951424"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Shape 109">
                <a:extLst>
                  <a:ext uri="{FF2B5EF4-FFF2-40B4-BE49-F238E27FC236}">
                    <a16:creationId xmlns:a16="http://schemas.microsoft.com/office/drawing/2014/main" id="{6760C425-5276-4067-8F3D-C148A7FF546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Shape 110">
                <a:extLst>
                  <a:ext uri="{FF2B5EF4-FFF2-40B4-BE49-F238E27FC236}">
                    <a16:creationId xmlns:a16="http://schemas.microsoft.com/office/drawing/2014/main" id="{5E8CB5AC-ACCC-4147-A1D5-70F49C81725E}"/>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Shape 111">
                <a:extLst>
                  <a:ext uri="{FF2B5EF4-FFF2-40B4-BE49-F238E27FC236}">
                    <a16:creationId xmlns:a16="http://schemas.microsoft.com/office/drawing/2014/main" id="{37EF73AE-AD33-40B6-BA28-EAF7B3C9C8B9}"/>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12">
                <a:extLst>
                  <a:ext uri="{FF2B5EF4-FFF2-40B4-BE49-F238E27FC236}">
                    <a16:creationId xmlns:a16="http://schemas.microsoft.com/office/drawing/2014/main" id="{3950D1FA-4968-4CA8-B326-6270EC1DC10F}"/>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Shape 113">
                <a:extLst>
                  <a:ext uri="{FF2B5EF4-FFF2-40B4-BE49-F238E27FC236}">
                    <a16:creationId xmlns:a16="http://schemas.microsoft.com/office/drawing/2014/main" id="{0FBCDB3A-66B3-4D23-8645-546449BF63A7}"/>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Shape 114">
                <a:extLst>
                  <a:ext uri="{FF2B5EF4-FFF2-40B4-BE49-F238E27FC236}">
                    <a16:creationId xmlns:a16="http://schemas.microsoft.com/office/drawing/2014/main" id="{55A6EC70-01C0-4B1C-89B8-DF3D59A1C46F}"/>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Shape 115">
                <a:extLst>
                  <a:ext uri="{FF2B5EF4-FFF2-40B4-BE49-F238E27FC236}">
                    <a16:creationId xmlns:a16="http://schemas.microsoft.com/office/drawing/2014/main" id="{2A9E9C03-4D98-4956-A1D3-3F754F0704B9}"/>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16">
                <a:extLst>
                  <a:ext uri="{FF2B5EF4-FFF2-40B4-BE49-F238E27FC236}">
                    <a16:creationId xmlns:a16="http://schemas.microsoft.com/office/drawing/2014/main" id="{B9324F58-20FF-40C3-AEED-B4F4E80B4901}"/>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17">
                <a:extLst>
                  <a:ext uri="{FF2B5EF4-FFF2-40B4-BE49-F238E27FC236}">
                    <a16:creationId xmlns:a16="http://schemas.microsoft.com/office/drawing/2014/main" id="{D24BFDF2-1ADC-4D13-B831-2734D57B71E2}"/>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18">
                <a:extLst>
                  <a:ext uri="{FF2B5EF4-FFF2-40B4-BE49-F238E27FC236}">
                    <a16:creationId xmlns:a16="http://schemas.microsoft.com/office/drawing/2014/main" id="{E6443C03-54E8-4A9E-83FA-CC37782325E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Shape 119">
                <a:extLst>
                  <a:ext uri="{FF2B5EF4-FFF2-40B4-BE49-F238E27FC236}">
                    <a16:creationId xmlns:a16="http://schemas.microsoft.com/office/drawing/2014/main" id="{9621D1E5-8C1D-45F1-80C9-043F1A1DD649}"/>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120">
                <a:extLst>
                  <a:ext uri="{FF2B5EF4-FFF2-40B4-BE49-F238E27FC236}">
                    <a16:creationId xmlns:a16="http://schemas.microsoft.com/office/drawing/2014/main" id="{B2A5D954-3335-482F-ACB5-E0429B20F724}"/>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Shape 121">
                <a:extLst>
                  <a:ext uri="{FF2B5EF4-FFF2-40B4-BE49-F238E27FC236}">
                    <a16:creationId xmlns:a16="http://schemas.microsoft.com/office/drawing/2014/main" id="{5A27ECC7-67D2-4B79-99FD-9104BE8E2EBA}"/>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122">
                <a:extLst>
                  <a:ext uri="{FF2B5EF4-FFF2-40B4-BE49-F238E27FC236}">
                    <a16:creationId xmlns:a16="http://schemas.microsoft.com/office/drawing/2014/main" id="{7410D32B-DB6F-4C64-BD16-65F7CA9A83D8}"/>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29DD2A21-0121-46C7-9190-000C8A026E0D}"/>
              </a:ext>
            </a:extLst>
          </p:cNvPr>
          <p:cNvGrpSpPr/>
          <p:nvPr/>
        </p:nvGrpSpPr>
        <p:grpSpPr>
          <a:xfrm>
            <a:off x="7138670" y="1381768"/>
            <a:ext cx="2198165" cy="2506390"/>
            <a:chOff x="3164241" y="2267078"/>
            <a:chExt cx="1325632" cy="1325632"/>
          </a:xfrm>
        </p:grpSpPr>
        <p:sp>
          <p:nvSpPr>
            <p:cNvPr id="26" name="Oval 25">
              <a:extLst>
                <a:ext uri="{FF2B5EF4-FFF2-40B4-BE49-F238E27FC236}">
                  <a16:creationId xmlns:a16="http://schemas.microsoft.com/office/drawing/2014/main" id="{B2535601-6530-4088-A54C-E509C108E265}"/>
                </a:ext>
              </a:extLst>
            </p:cNvPr>
            <p:cNvSpPr/>
            <p:nvPr/>
          </p:nvSpPr>
          <p:spPr bwMode="auto">
            <a:xfrm rot="16200000">
              <a:off x="3164241" y="2267078"/>
              <a:ext cx="1325632" cy="1325632"/>
            </a:xfrm>
            <a:prstGeom prst="ellipse">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27" name="Rectangle: Rounded Corners 73">
              <a:extLst>
                <a:ext uri="{FF2B5EF4-FFF2-40B4-BE49-F238E27FC236}">
                  <a16:creationId xmlns:a16="http://schemas.microsoft.com/office/drawing/2014/main" id="{1561FEDF-2BCD-4551-AC82-CA3E31FFA439}"/>
                </a:ext>
              </a:extLst>
            </p:cNvPr>
            <p:cNvSpPr/>
            <p:nvPr/>
          </p:nvSpPr>
          <p:spPr bwMode="auto">
            <a:xfrm>
              <a:off x="3289500" y="2447781"/>
              <a:ext cx="1053830" cy="992552"/>
            </a:xfrm>
            <a:prstGeom prst="roundRect">
              <a:avLst>
                <a:gd name="adj" fmla="val 3125"/>
              </a:avLst>
            </a:prstGeom>
            <a:solidFill>
              <a:schemeClr val="tx1">
                <a:alpha val="5000"/>
              </a:schemeClr>
            </a:solidFill>
            <a:ln w="1905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a:ea typeface="+mn-ea"/>
                  <a:cs typeface="Segoe UI" pitchFamily="34" charset="0"/>
                </a:rPr>
                <a:t>Container</a:t>
              </a:r>
            </a:p>
          </p:txBody>
        </p:sp>
        <p:sp>
          <p:nvSpPr>
            <p:cNvPr id="28" name="TextBox 27">
              <a:extLst>
                <a:ext uri="{FF2B5EF4-FFF2-40B4-BE49-F238E27FC236}">
                  <a16:creationId xmlns:a16="http://schemas.microsoft.com/office/drawing/2014/main" id="{9A14ACB3-359D-42E5-B984-D641E4C4215A}"/>
                </a:ext>
              </a:extLst>
            </p:cNvPr>
            <p:cNvSpPr txBox="1"/>
            <p:nvPr/>
          </p:nvSpPr>
          <p:spPr>
            <a:xfrm>
              <a:off x="3377060" y="2975292"/>
              <a:ext cx="878709" cy="233248"/>
            </a:xfrm>
            <a:prstGeom prst="rect">
              <a:avLst/>
            </a:prstGeom>
            <a:solidFill>
              <a:schemeClr val="accent5">
                <a:lumMod val="10000"/>
                <a:lumOff val="90000"/>
              </a:schemeClr>
            </a:solidFill>
            <a:ln w="19050">
              <a:solidFill>
                <a:schemeClr val="accent5">
                  <a:lumMod val="50000"/>
                  <a:lumOff val="50000"/>
                </a:schemeClr>
              </a:solidFill>
            </a:ln>
          </p:spPr>
          <p:txBody>
            <a:bodyPr wrap="square" lIns="0" tIns="53778" rIns="0" bIns="53778"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a:ea typeface="+mn-ea"/>
                  <a:cs typeface="+mn-cs"/>
                </a:rPr>
                <a:t>App</a:t>
              </a:r>
            </a:p>
          </p:txBody>
        </p:sp>
      </p:grpSp>
      <p:sp>
        <p:nvSpPr>
          <p:cNvPr id="29" name="Title 1">
            <a:extLst>
              <a:ext uri="{FF2B5EF4-FFF2-40B4-BE49-F238E27FC236}">
                <a16:creationId xmlns:a16="http://schemas.microsoft.com/office/drawing/2014/main" id="{6781EDD9-E84B-4D84-BF2F-327AD8A603A2}"/>
              </a:ext>
            </a:extLst>
          </p:cNvPr>
          <p:cNvSpPr txBox="1">
            <a:spLocks/>
          </p:cNvSpPr>
          <p:nvPr/>
        </p:nvSpPr>
        <p:spPr>
          <a:xfrm>
            <a:off x="536575" y="288925"/>
            <a:ext cx="11655425" cy="900113"/>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ja-JP" altLang="en-US" sz="5293" b="1"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itchFamily="34" charset="0"/>
              </a:rPr>
              <a:t>コンテナとは</a:t>
            </a:r>
            <a:r>
              <a:rPr kumimoji="0" lang="en-US" altLang="ja-JP" sz="5293" b="1"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itchFamily="34" charset="0"/>
              </a:rPr>
              <a:t>?</a:t>
            </a:r>
            <a:endParaRPr kumimoji="0" lang="en-US" sz="5293" b="1"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itchFamily="34" charset="0"/>
            </a:endParaRPr>
          </a:p>
        </p:txBody>
      </p:sp>
    </p:spTree>
    <p:extLst>
      <p:ext uri="{BB962C8B-B14F-4D97-AF65-F5344CB8AC3E}">
        <p14:creationId xmlns:p14="http://schemas.microsoft.com/office/powerpoint/2010/main" val="1152674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animEffect transition="in" filter="fade">
                                      <p:cBhvr>
                                        <p:cTn id="7" dur="500"/>
                                        <p:tgtEl>
                                          <p:spTgt spid="7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8">
                                            <p:txEl>
                                              <p:pRg st="0" end="0"/>
                                            </p:txEl>
                                          </p:spTgt>
                                        </p:tgtEl>
                                        <p:attrNameLst>
                                          <p:attrName>style.visibility</p:attrName>
                                        </p:attrNameLst>
                                      </p:cBhvr>
                                      <p:to>
                                        <p:strVal val="visible"/>
                                      </p:to>
                                    </p:set>
                                    <p:animEffect transition="in" filter="fade">
                                      <p:cBhvr>
                                        <p:cTn id="11" dur="500"/>
                                        <p:tgtEl>
                                          <p:spTgt spid="7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7">
                                            <p:txEl>
                                              <p:pRg st="1" end="1"/>
                                            </p:txEl>
                                          </p:spTgt>
                                        </p:tgtEl>
                                        <p:attrNameLst>
                                          <p:attrName>style.visibility</p:attrName>
                                        </p:attrNameLst>
                                      </p:cBhvr>
                                      <p:to>
                                        <p:strVal val="visible"/>
                                      </p:to>
                                    </p:set>
                                    <p:animEffect transition="in" filter="fade">
                                      <p:cBhvr>
                                        <p:cTn id="16" dur="500"/>
                                        <p:tgtEl>
                                          <p:spTgt spid="77">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8">
                                            <p:txEl>
                                              <p:pRg st="1" end="1"/>
                                            </p:txEl>
                                          </p:spTgt>
                                        </p:tgtEl>
                                        <p:attrNameLst>
                                          <p:attrName>style.visibility</p:attrName>
                                        </p:attrNameLst>
                                      </p:cBhvr>
                                      <p:to>
                                        <p:strVal val="visible"/>
                                      </p:to>
                                    </p:set>
                                    <p:animEffect transition="in" filter="fade">
                                      <p:cBhvr>
                                        <p:cTn id="20" dur="500"/>
                                        <p:tgtEl>
                                          <p:spTgt spid="7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389770" y="515620"/>
            <a:ext cx="8556505" cy="854371"/>
          </a:xfrm>
        </p:spPr>
        <p:txBody>
          <a:bodyPr/>
          <a:lstStyle/>
          <a:p>
            <a:pPr algn="ctr"/>
            <a:r>
              <a:rPr lang="en-US" sz="4705" b="1" dirty="0"/>
              <a:t>Azure Container Instances (ACI)</a:t>
            </a:r>
            <a:endParaRPr lang="en-US" sz="4705" b="1" dirty="0">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2077649" y="1312492"/>
            <a:ext cx="8108296"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ja-JP" altLang="en-US" sz="2353" b="0" i="0" u="none" strike="noStrike" kern="1200" cap="none" spc="0" normalizeH="0" baseline="0" noProof="0" dirty="0">
                <a:ln>
                  <a:noFill/>
                </a:ln>
                <a:solidFill>
                  <a:srgbClr val="002050"/>
                </a:solidFill>
                <a:effectLst/>
                <a:uLnTx/>
                <a:uFillTx/>
                <a:latin typeface="Segoe UI"/>
                <a:ea typeface="+mn-ea"/>
                <a:cs typeface="Segoe UI Semibold" panose="020B0702040204020203" pitchFamily="34" charset="0"/>
              </a:rPr>
              <a:t>シングルコマンドですぐに実行</a:t>
            </a:r>
            <a:endParaRPr kumimoji="0" lang="en-US" sz="2353" b="0" i="0" u="none" strike="noStrike" kern="1200" cap="none" spc="0" normalizeH="0" baseline="0" noProof="0" dirty="0">
              <a:ln>
                <a:noFill/>
              </a:ln>
              <a:solidFill>
                <a:srgbClr val="002050"/>
              </a:solidFill>
              <a:effectLst/>
              <a:uLnTx/>
              <a:uFillTx/>
              <a:latin typeface="Segoe UI"/>
              <a:ea typeface="+mn-ea"/>
              <a:cs typeface="Segoe UI Semibold" panose="020B0702040204020203" pitchFamily="34" charset="0"/>
            </a:endParaRP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2862167" y="5614697"/>
            <a:ext cx="144024" cy="144024"/>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6059786" y="5614697"/>
            <a:ext cx="144024" cy="144024"/>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9257403" y="5614697"/>
            <a:ext cx="144024" cy="144024"/>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5063056" y="4531502"/>
            <a:ext cx="2137483" cy="83276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8312241" y="4531502"/>
            <a:ext cx="2034349" cy="83276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1717997" y="4531502"/>
            <a:ext cx="2432364" cy="83276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Start using </a:t>
            </a:r>
            <a:b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b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3127061" y="5686709"/>
            <a:ext cx="2811856" cy="0"/>
          </a:xfrm>
          <a:prstGeom prst="line">
            <a:avLst/>
          </a:prstGeom>
          <a:ln w="28575" cap="rnd">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6324679" y="5686709"/>
            <a:ext cx="2811856" cy="0"/>
          </a:xfrm>
          <a:prstGeom prst="line">
            <a:avLst/>
          </a:prstGeom>
          <a:ln w="28575" cap="rnd">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7761" y="2383055"/>
            <a:ext cx="2543309" cy="1943201"/>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1143" y="2636202"/>
            <a:ext cx="2781309" cy="1436907"/>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77218" y="2329641"/>
            <a:ext cx="2310453" cy="2050032"/>
          </a:xfrm>
          <a:prstGeom prst="rect">
            <a:avLst/>
          </a:prstGeom>
        </p:spPr>
      </p:pic>
    </p:spTree>
    <p:extLst>
      <p:ext uri="{BB962C8B-B14F-4D97-AF65-F5344CB8AC3E}">
        <p14:creationId xmlns:p14="http://schemas.microsoft.com/office/powerpoint/2010/main" val="278211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992051"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ステップ</a:t>
            </a:r>
            <a:r>
              <a:rPr kumimoji="0" 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4 – ACL</a:t>
            </a: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にコンテナをデプロイ</a:t>
            </a:r>
            <a:endParaRPr kumimoji="0" 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3" name="Text Placeholder 1">
            <a:extLst>
              <a:ext uri="{FF2B5EF4-FFF2-40B4-BE49-F238E27FC236}">
                <a16:creationId xmlns:a16="http://schemas.microsoft.com/office/drawing/2014/main" id="{C2020B1A-147A-4492-BFD5-C5A3B7A38201}"/>
              </a:ext>
            </a:extLst>
          </p:cNvPr>
          <p:cNvSpPr txBox="1">
            <a:spLocks/>
          </p:cNvSpPr>
          <p:nvPr/>
        </p:nvSpPr>
        <p:spPr>
          <a:xfrm>
            <a:off x="538476" y="1666627"/>
            <a:ext cx="11653523" cy="5035225"/>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dirty="0"/>
              <a:t>ACI</a:t>
            </a:r>
            <a:r>
              <a:rPr lang="ja-JP" altLang="en-US" sz="2400" dirty="0"/>
              <a:t>に</a:t>
            </a:r>
            <a:r>
              <a:rPr lang="en-US" altLang="ja-JP" sz="2400" dirty="0"/>
              <a:t>3</a:t>
            </a:r>
            <a:r>
              <a:rPr lang="ja-JP" altLang="en-US" sz="2400" dirty="0"/>
              <a:t>つのパブリックコンテナをデプロイ</a:t>
            </a:r>
            <a:endParaRPr lang="en-US" altLang="ja-JP" sz="2400" dirty="0"/>
          </a:p>
          <a:p>
            <a:pPr lvl="1"/>
            <a:r>
              <a:rPr lang="en-US" altLang="ja-JP" sz="2000" dirty="0">
                <a:latin typeface="+mn-lt"/>
              </a:rPr>
              <a:t>Data API*: </a:t>
            </a:r>
            <a:r>
              <a:rPr lang="en-US" altLang="ja-JP" sz="2000" b="0" i="0" dirty="0" err="1">
                <a:solidFill>
                  <a:srgbClr val="24292E"/>
                </a:solidFill>
                <a:effectLst/>
                <a:latin typeface="+mn-lt"/>
              </a:rPr>
              <a:t>microservicesdiscovery</a:t>
            </a:r>
            <a:r>
              <a:rPr lang="en-US" altLang="ja-JP" sz="2000" b="0" i="0" dirty="0">
                <a:solidFill>
                  <a:srgbClr val="24292E"/>
                </a:solidFill>
                <a:effectLst/>
                <a:latin typeface="+mn-lt"/>
              </a:rPr>
              <a:t>/travel-data-service </a:t>
            </a:r>
            <a:r>
              <a:rPr lang="en-US" altLang="ja-JP" sz="2000" dirty="0">
                <a:latin typeface="+mn-lt"/>
              </a:rPr>
              <a:t>(*DNS</a:t>
            </a:r>
            <a:r>
              <a:rPr lang="ja-JP" altLang="en-US" sz="2000" dirty="0">
                <a:latin typeface="+mn-lt"/>
              </a:rPr>
              <a:t>ネームの指定が必要</a:t>
            </a:r>
            <a:r>
              <a:rPr lang="en-US" altLang="ja-JP" sz="2000" dirty="0">
                <a:latin typeface="+mn-lt"/>
              </a:rPr>
              <a:t>)</a:t>
            </a:r>
            <a:endParaRPr lang="en-US" altLang="ja-JP" sz="2000" b="0" i="0" dirty="0">
              <a:solidFill>
                <a:srgbClr val="24292E"/>
              </a:solidFill>
              <a:effectLst/>
              <a:latin typeface="+mn-lt"/>
            </a:endParaRPr>
          </a:p>
          <a:p>
            <a:pPr lvl="2"/>
            <a:r>
              <a:rPr lang="en-US" altLang="ja-JP" sz="1800" b="0" i="0" dirty="0">
                <a:solidFill>
                  <a:srgbClr val="24292E"/>
                </a:solidFill>
                <a:effectLst/>
                <a:latin typeface="+mn-lt"/>
              </a:rPr>
              <a:t>FQDN (Full Qualified Domain Name)</a:t>
            </a:r>
            <a:r>
              <a:rPr lang="ja-JP" altLang="en-US" sz="1800" b="0" i="0" dirty="0">
                <a:solidFill>
                  <a:srgbClr val="24292E"/>
                </a:solidFill>
                <a:effectLst/>
                <a:latin typeface="+mn-lt"/>
              </a:rPr>
              <a:t>を変数</a:t>
            </a:r>
            <a:r>
              <a:rPr lang="en-US" altLang="ja-JP" sz="1800" b="0" i="0" dirty="0" err="1">
                <a:solidFill>
                  <a:srgbClr val="24292E"/>
                </a:solidFill>
                <a:effectLst/>
                <a:latin typeface="+mn-lt"/>
              </a:rPr>
              <a:t>dataServiceUri</a:t>
            </a:r>
            <a:r>
              <a:rPr lang="ja-JP" altLang="en-US" sz="1800" b="0" i="0" dirty="0">
                <a:solidFill>
                  <a:srgbClr val="24292E"/>
                </a:solidFill>
                <a:effectLst/>
                <a:latin typeface="+mn-lt"/>
              </a:rPr>
              <a:t>に格納 </a:t>
            </a:r>
            <a:r>
              <a:rPr lang="en-US" altLang="ja-JP" sz="1800" b="0" i="0" dirty="0">
                <a:solidFill>
                  <a:srgbClr val="24292E"/>
                </a:solidFill>
                <a:effectLst/>
                <a:latin typeface="+mn-lt"/>
              </a:rPr>
              <a:t>(</a:t>
            </a:r>
            <a:r>
              <a:rPr lang="ja-JP" altLang="en-US" sz="1800" b="0" i="0" dirty="0">
                <a:solidFill>
                  <a:srgbClr val="24292E"/>
                </a:solidFill>
                <a:effectLst/>
                <a:latin typeface="+mn-lt"/>
              </a:rPr>
              <a:t>任意</a:t>
            </a:r>
            <a:r>
              <a:rPr lang="en-US" altLang="ja-JP" sz="1800" b="0" i="0" dirty="0">
                <a:solidFill>
                  <a:srgbClr val="24292E"/>
                </a:solidFill>
                <a:effectLst/>
                <a:latin typeface="+mn-lt"/>
              </a:rPr>
              <a:t>)</a:t>
            </a:r>
          </a:p>
          <a:p>
            <a:pPr lvl="1"/>
            <a:r>
              <a:rPr lang="en-US" altLang="ja-JP" sz="2000" dirty="0">
                <a:latin typeface="+mn-lt"/>
              </a:rPr>
              <a:t>Itinerary API*: </a:t>
            </a:r>
            <a:r>
              <a:rPr lang="en-US" altLang="ja-JP" sz="2000" b="0" i="0" dirty="0" err="1">
                <a:solidFill>
                  <a:srgbClr val="24292E"/>
                </a:solidFill>
                <a:effectLst/>
                <a:latin typeface="+mn-lt"/>
              </a:rPr>
              <a:t>microservicesdiscovery</a:t>
            </a:r>
            <a:r>
              <a:rPr lang="en-US" altLang="ja-JP" sz="2000" b="0" i="0" dirty="0">
                <a:solidFill>
                  <a:srgbClr val="24292E"/>
                </a:solidFill>
                <a:effectLst/>
                <a:latin typeface="+mn-lt"/>
              </a:rPr>
              <a:t>/travel-itinerary-service</a:t>
            </a:r>
          </a:p>
          <a:p>
            <a:pPr lvl="2"/>
            <a:r>
              <a:rPr lang="en-US" altLang="ja-JP" sz="1800" dirty="0">
                <a:solidFill>
                  <a:srgbClr val="24292E"/>
                </a:solidFill>
                <a:latin typeface="+mn-lt"/>
              </a:rPr>
              <a:t>FQDN</a:t>
            </a:r>
            <a:r>
              <a:rPr lang="ja-JP" altLang="en-US" sz="1800" dirty="0">
                <a:solidFill>
                  <a:srgbClr val="24292E"/>
                </a:solidFill>
                <a:latin typeface="+mn-lt"/>
              </a:rPr>
              <a:t>を変数</a:t>
            </a:r>
            <a:r>
              <a:rPr lang="en-US" altLang="ja-JP" sz="1800" dirty="0" err="1">
                <a:solidFill>
                  <a:srgbClr val="24292E"/>
                </a:solidFill>
                <a:latin typeface="+mn-lt"/>
              </a:rPr>
              <a:t>ItineraryServiceUri</a:t>
            </a:r>
            <a:r>
              <a:rPr lang="ja-JP" altLang="en-US" sz="1800" dirty="0">
                <a:solidFill>
                  <a:srgbClr val="24292E"/>
                </a:solidFill>
                <a:latin typeface="+mn-lt"/>
              </a:rPr>
              <a:t>に格納 </a:t>
            </a:r>
            <a:r>
              <a:rPr lang="en-US" altLang="ja-JP" sz="1800" dirty="0">
                <a:solidFill>
                  <a:srgbClr val="24292E"/>
                </a:solidFill>
                <a:latin typeface="+mn-lt"/>
              </a:rPr>
              <a:t>(</a:t>
            </a:r>
            <a:r>
              <a:rPr lang="ja-JP" altLang="en-US" sz="1800" dirty="0">
                <a:solidFill>
                  <a:srgbClr val="24292E"/>
                </a:solidFill>
                <a:latin typeface="+mn-lt"/>
              </a:rPr>
              <a:t>任意</a:t>
            </a:r>
            <a:r>
              <a:rPr lang="en-US" altLang="ja-JP" sz="1800" dirty="0">
                <a:solidFill>
                  <a:srgbClr val="24292E"/>
                </a:solidFill>
                <a:latin typeface="+mn-lt"/>
              </a:rPr>
              <a:t>)</a:t>
            </a:r>
            <a:endParaRPr lang="en-US" altLang="ja-JP" sz="1800" b="0" i="0" dirty="0">
              <a:solidFill>
                <a:srgbClr val="24292E"/>
              </a:solidFill>
              <a:effectLst/>
              <a:latin typeface="+mn-lt"/>
            </a:endParaRPr>
          </a:p>
          <a:p>
            <a:pPr lvl="1"/>
            <a:r>
              <a:rPr lang="en-US" altLang="ja-JP" sz="2000" dirty="0" err="1">
                <a:solidFill>
                  <a:srgbClr val="24292E"/>
                </a:solidFill>
                <a:latin typeface="+mn-lt"/>
              </a:rPr>
              <a:t>DataLoader</a:t>
            </a:r>
            <a:r>
              <a:rPr lang="en-US" altLang="ja-JP" sz="2000" dirty="0">
                <a:solidFill>
                  <a:srgbClr val="24292E"/>
                </a:solidFill>
                <a:latin typeface="+mn-lt"/>
              </a:rPr>
              <a:t> utility: </a:t>
            </a:r>
            <a:r>
              <a:rPr lang="en-US" altLang="ja-JP" sz="2000" i="0" dirty="0" err="1">
                <a:solidFill>
                  <a:srgbClr val="24292E"/>
                </a:solidFill>
                <a:effectLst/>
                <a:latin typeface="+mn-lt"/>
              </a:rPr>
              <a:t>microservicesdiscovery</a:t>
            </a:r>
            <a:r>
              <a:rPr lang="en-US" altLang="ja-JP" sz="2000" i="0" dirty="0">
                <a:solidFill>
                  <a:srgbClr val="24292E"/>
                </a:solidFill>
                <a:effectLst/>
                <a:latin typeface="+mn-lt"/>
              </a:rPr>
              <a:t>/travel-</a:t>
            </a:r>
            <a:r>
              <a:rPr lang="en-US" altLang="ja-JP" sz="2000" i="0" dirty="0" err="1">
                <a:solidFill>
                  <a:srgbClr val="24292E"/>
                </a:solidFill>
                <a:effectLst/>
                <a:latin typeface="+mn-lt"/>
              </a:rPr>
              <a:t>dataloader</a:t>
            </a:r>
            <a:endParaRPr lang="en-US" altLang="ja-JP" sz="2000" i="0" dirty="0">
              <a:solidFill>
                <a:srgbClr val="24292E"/>
              </a:solidFill>
              <a:effectLst/>
              <a:latin typeface="+mn-lt"/>
            </a:endParaRPr>
          </a:p>
          <a:p>
            <a:pPr lvl="2"/>
            <a:r>
              <a:rPr lang="en-US" altLang="ja-JP" sz="2000" dirty="0" err="1">
                <a:solidFill>
                  <a:srgbClr val="24292E"/>
                </a:solidFill>
                <a:latin typeface="+mn-lt"/>
              </a:rPr>
              <a:t>CosmosDB</a:t>
            </a:r>
            <a:r>
              <a:rPr lang="ja-JP" altLang="en-US" sz="2000" dirty="0">
                <a:solidFill>
                  <a:srgbClr val="24292E"/>
                </a:solidFill>
                <a:latin typeface="+mn-lt"/>
              </a:rPr>
              <a:t>にデータを流す目的</a:t>
            </a:r>
            <a:endParaRPr lang="en-US" altLang="ja-JP" sz="2000" dirty="0">
              <a:latin typeface="+mn-lt"/>
            </a:endParaRPr>
          </a:p>
          <a:p>
            <a:pPr lvl="1"/>
            <a:r>
              <a:rPr lang="en-US" altLang="ja-JP" sz="2400" dirty="0">
                <a:latin typeface="+mn-lt"/>
              </a:rPr>
              <a:t>Configuration</a:t>
            </a:r>
          </a:p>
          <a:p>
            <a:pPr lvl="2"/>
            <a:r>
              <a:rPr lang="en-US" altLang="ja-JP" sz="2000" b="0" i="0" dirty="0" err="1">
                <a:solidFill>
                  <a:srgbClr val="24292E"/>
                </a:solidFill>
                <a:effectLst/>
                <a:latin typeface="+mn-lt"/>
              </a:rPr>
              <a:t>DataAccountName</a:t>
            </a:r>
            <a:r>
              <a:rPr lang="en-US" altLang="ja-JP" sz="2000" b="0" i="0" dirty="0">
                <a:solidFill>
                  <a:srgbClr val="24292E"/>
                </a:solidFill>
                <a:effectLst/>
                <a:latin typeface="+mn-lt"/>
              </a:rPr>
              <a:t>: </a:t>
            </a:r>
            <a:r>
              <a:rPr lang="ja-JP" altLang="en-US" sz="2000" b="0" i="0" dirty="0">
                <a:solidFill>
                  <a:srgbClr val="24292E"/>
                </a:solidFill>
                <a:effectLst/>
                <a:latin typeface="+mn-lt"/>
              </a:rPr>
              <a:t>作成した</a:t>
            </a:r>
            <a:r>
              <a:rPr lang="en-US" altLang="ja-JP" sz="2000" b="0" i="0" dirty="0" err="1">
                <a:solidFill>
                  <a:srgbClr val="24292E"/>
                </a:solidFill>
                <a:effectLst/>
                <a:latin typeface="+mn-lt"/>
              </a:rPr>
              <a:t>CosmosDB</a:t>
            </a:r>
            <a:r>
              <a:rPr lang="ja-JP" altLang="en-US" sz="2000" b="0" i="0" dirty="0">
                <a:solidFill>
                  <a:srgbClr val="24292E"/>
                </a:solidFill>
                <a:effectLst/>
                <a:latin typeface="+mn-lt"/>
              </a:rPr>
              <a:t>の名前</a:t>
            </a:r>
            <a:endParaRPr lang="en-US" altLang="ja-JP" sz="2000" b="0" i="0" dirty="0">
              <a:solidFill>
                <a:srgbClr val="24292E"/>
              </a:solidFill>
              <a:effectLst/>
              <a:latin typeface="+mn-lt"/>
            </a:endParaRPr>
          </a:p>
          <a:p>
            <a:pPr lvl="2"/>
            <a:r>
              <a:rPr lang="en-US" altLang="ja-JP" sz="2000" b="0" i="0" dirty="0" err="1">
                <a:solidFill>
                  <a:srgbClr val="24292E"/>
                </a:solidFill>
                <a:effectLst/>
                <a:latin typeface="+mn-lt"/>
              </a:rPr>
              <a:t>DataAccountPassword</a:t>
            </a:r>
            <a:r>
              <a:rPr lang="en-US" altLang="ja-JP" sz="2000" dirty="0">
                <a:solidFill>
                  <a:srgbClr val="24292E"/>
                </a:solidFill>
                <a:latin typeface="+mn-lt"/>
              </a:rPr>
              <a:t>: </a:t>
            </a:r>
            <a:r>
              <a:rPr lang="en-US" altLang="ja-JP" sz="2000" dirty="0" err="1">
                <a:solidFill>
                  <a:srgbClr val="24292E"/>
                </a:solidFill>
                <a:latin typeface="+mn-lt"/>
              </a:rPr>
              <a:t>CosmosDB</a:t>
            </a:r>
            <a:r>
              <a:rPr lang="ja-JP" altLang="en-US" sz="2000" dirty="0">
                <a:solidFill>
                  <a:srgbClr val="24292E"/>
                </a:solidFill>
                <a:latin typeface="+mn-lt"/>
              </a:rPr>
              <a:t>アカウントの</a:t>
            </a:r>
            <a:r>
              <a:rPr lang="en-US" altLang="ja-JP" sz="2000" dirty="0">
                <a:solidFill>
                  <a:srgbClr val="24292E"/>
                </a:solidFill>
                <a:latin typeface="+mn-lt"/>
              </a:rPr>
              <a:t>Primary Key</a:t>
            </a:r>
          </a:p>
          <a:p>
            <a:pPr lvl="2"/>
            <a:r>
              <a:rPr lang="en-US" altLang="ja-JP" sz="2000" dirty="0" err="1">
                <a:solidFill>
                  <a:srgbClr val="24292E"/>
                </a:solidFill>
                <a:latin typeface="+mn-lt"/>
              </a:rPr>
              <a:t>ApplicationInsights_InstrumentationKey</a:t>
            </a:r>
            <a:r>
              <a:rPr lang="en-US" altLang="ja-JP" sz="2000" dirty="0">
                <a:solidFill>
                  <a:srgbClr val="24292E"/>
                </a:solidFill>
                <a:latin typeface="+mn-lt"/>
              </a:rPr>
              <a:t>: App Insights</a:t>
            </a:r>
            <a:r>
              <a:rPr lang="ja-JP" altLang="en-US" sz="2000" dirty="0">
                <a:solidFill>
                  <a:srgbClr val="24292E"/>
                </a:solidFill>
                <a:latin typeface="+mn-lt"/>
              </a:rPr>
              <a:t>の</a:t>
            </a:r>
            <a:r>
              <a:rPr lang="en-US" altLang="ja-JP" sz="2000" dirty="0" err="1">
                <a:solidFill>
                  <a:srgbClr val="24292E"/>
                </a:solidFill>
                <a:latin typeface="+mn-lt"/>
              </a:rPr>
              <a:t>InstrumentationKey</a:t>
            </a:r>
            <a:endParaRPr lang="en-US" altLang="ja-JP" sz="2000" dirty="0">
              <a:solidFill>
                <a:srgbClr val="24292E"/>
              </a:solidFill>
              <a:latin typeface="+mn-lt"/>
            </a:endParaRPr>
          </a:p>
          <a:p>
            <a:r>
              <a:rPr lang="en-US" altLang="ja-JP" sz="2400" dirty="0">
                <a:solidFill>
                  <a:srgbClr val="24292E"/>
                </a:solidFill>
              </a:rPr>
              <a:t>Data</a:t>
            </a:r>
            <a:r>
              <a:rPr lang="ja-JP" altLang="en-US" sz="2400" dirty="0">
                <a:solidFill>
                  <a:srgbClr val="24292E"/>
                </a:solidFill>
              </a:rPr>
              <a:t> </a:t>
            </a:r>
            <a:r>
              <a:rPr lang="en-US" altLang="ja-JP" sz="2400" dirty="0">
                <a:solidFill>
                  <a:srgbClr val="24292E"/>
                </a:solidFill>
              </a:rPr>
              <a:t>Service</a:t>
            </a:r>
            <a:r>
              <a:rPr lang="ja-JP" altLang="en-US" sz="2400" dirty="0">
                <a:solidFill>
                  <a:srgbClr val="24292E"/>
                </a:solidFill>
              </a:rPr>
              <a:t>・</a:t>
            </a:r>
            <a:r>
              <a:rPr lang="en-US" altLang="ja-JP" sz="2400" dirty="0">
                <a:solidFill>
                  <a:srgbClr val="24292E"/>
                </a:solidFill>
              </a:rPr>
              <a:t>Itinerary Service</a:t>
            </a:r>
            <a:r>
              <a:rPr lang="ja-JP" altLang="en-US" sz="2400" dirty="0">
                <a:solidFill>
                  <a:srgbClr val="24292E"/>
                </a:solidFill>
              </a:rPr>
              <a:t>を</a:t>
            </a:r>
            <a:r>
              <a:rPr lang="en-US" altLang="ja-JP" sz="2400" dirty="0">
                <a:solidFill>
                  <a:srgbClr val="24292E"/>
                </a:solidFill>
              </a:rPr>
              <a:t>URL</a:t>
            </a:r>
            <a:r>
              <a:rPr lang="ja-JP" altLang="en-US" sz="2400" dirty="0">
                <a:solidFill>
                  <a:srgbClr val="24292E"/>
                </a:solidFill>
              </a:rPr>
              <a:t>からブラウザ上で確認</a:t>
            </a:r>
            <a:endParaRPr kumimoji="0" lang="ja-JP" altLang="ja-JP" sz="5400" b="0" i="0" u="none" strike="noStrike" cap="none" normalizeH="0" baseline="0" dirty="0">
              <a:ln>
                <a:noFill/>
              </a:ln>
              <a:solidFill>
                <a:schemeClr val="tx1"/>
              </a:solidFill>
              <a:effectLst/>
            </a:endParaRPr>
          </a:p>
          <a:p>
            <a:pPr marL="457200" lvl="1" indent="0" eaLnBrk="0" fontAlgn="base" hangingPunct="0">
              <a:lnSpc>
                <a:spcPct val="100000"/>
              </a:lnSpc>
              <a:spcBef>
                <a:spcPct val="0"/>
              </a:spcBef>
              <a:spcAft>
                <a:spcPct val="0"/>
              </a:spcAft>
              <a:buFontTx/>
              <a:buChar char="•"/>
            </a:pPr>
            <a:r>
              <a:rPr lang="ja-JP" altLang="ja-JP" sz="2000" dirty="0">
                <a:solidFill>
                  <a:srgbClr val="24292E"/>
                </a:solidFill>
                <a:latin typeface="+mn-lt"/>
                <a:ea typeface="SFMono-Regular"/>
              </a:rPr>
              <a:t>http://$dataServiceUri/api/airport</a:t>
            </a:r>
            <a:endParaRPr kumimoji="0" lang="ja-JP" altLang="ja-JP" sz="2000" b="0" i="0" u="none" strike="noStrike" cap="none" normalizeH="0" baseline="0" dirty="0">
              <a:ln>
                <a:noFill/>
              </a:ln>
              <a:solidFill>
                <a:schemeClr val="tx1"/>
              </a:solidFill>
              <a:effectLst/>
              <a:latin typeface="+mn-lt"/>
            </a:endParaRPr>
          </a:p>
          <a:p>
            <a:pPr marL="457200" lvl="1" indent="0" eaLnBrk="0" fontAlgn="base" hangingPunct="0">
              <a:lnSpc>
                <a:spcPct val="100000"/>
              </a:lnSpc>
              <a:spcBef>
                <a:spcPct val="0"/>
              </a:spcBef>
              <a:spcAft>
                <a:spcPct val="0"/>
              </a:spcAft>
              <a:buFontTx/>
              <a:buChar char="•"/>
            </a:pPr>
            <a:r>
              <a:rPr kumimoji="0" lang="ja-JP" altLang="ja-JP" sz="2000" b="0" i="0" u="none" strike="noStrike" cap="none" normalizeH="0" baseline="0" dirty="0">
                <a:ln>
                  <a:noFill/>
                </a:ln>
                <a:solidFill>
                  <a:srgbClr val="24292E"/>
                </a:solidFill>
                <a:effectLst/>
                <a:latin typeface="+mn-lt"/>
                <a:ea typeface="SFMono-Regular"/>
              </a:rPr>
              <a:t>http://$itineraryServiceUri/api/itinerary/AAA</a:t>
            </a:r>
            <a:endParaRPr kumimoji="0" lang="ja-JP" altLang="ja-JP" sz="2000" b="0" i="0" u="none" strike="noStrike" cap="none" normalizeH="0" baseline="0" dirty="0">
              <a:ln>
                <a:noFill/>
              </a:ln>
              <a:solidFill>
                <a:schemeClr val="tx1"/>
              </a:solidFill>
              <a:effectLst/>
              <a:latin typeface="+mn-lt"/>
            </a:endParaRPr>
          </a:p>
        </p:txBody>
      </p:sp>
      <p:sp>
        <p:nvSpPr>
          <p:cNvPr id="11" name="TextBox 10">
            <a:extLst>
              <a:ext uri="{FF2B5EF4-FFF2-40B4-BE49-F238E27FC236}">
                <a16:creationId xmlns:a16="http://schemas.microsoft.com/office/drawing/2014/main" id="{F778E9CF-92CA-4BA1-B14C-BB47890A453A}"/>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Tree>
    <p:extLst>
      <p:ext uri="{BB962C8B-B14F-4D97-AF65-F5344CB8AC3E}">
        <p14:creationId xmlns:p14="http://schemas.microsoft.com/office/powerpoint/2010/main" val="22510555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B4509F-1A7F-424D-86D0-2A125AC434FF}"/>
              </a:ext>
            </a:extLst>
          </p:cNvPr>
          <p:cNvSpPr>
            <a:spLocks noGrp="1"/>
          </p:cNvSpPr>
          <p:nvPr>
            <p:ph type="title"/>
          </p:nvPr>
        </p:nvSpPr>
        <p:spPr/>
        <p:txBody>
          <a:bodyPr/>
          <a:lstStyle/>
          <a:p>
            <a:r>
              <a:rPr lang="en-US" altLang="ja-JP" b="1" dirty="0"/>
              <a:t>What The Hack </a:t>
            </a:r>
            <a:r>
              <a:rPr lang="ja-JP" altLang="en-US" b="1" dirty="0"/>
              <a:t>とは</a:t>
            </a:r>
            <a:endParaRPr kumimoji="1" lang="ja-JP" altLang="en-US" b="1" dirty="0"/>
          </a:p>
        </p:txBody>
      </p:sp>
      <p:sp>
        <p:nvSpPr>
          <p:cNvPr id="3" name="コンテンツ プレースホルダー 2">
            <a:extLst>
              <a:ext uri="{FF2B5EF4-FFF2-40B4-BE49-F238E27FC236}">
                <a16:creationId xmlns:a16="http://schemas.microsoft.com/office/drawing/2014/main" id="{75A1D13D-E90D-4FAF-8F4F-B36F7AE37F53}"/>
              </a:ext>
            </a:extLst>
          </p:cNvPr>
          <p:cNvSpPr>
            <a:spLocks noGrp="1"/>
          </p:cNvSpPr>
          <p:nvPr>
            <p:ph sz="quarter" idx="10"/>
          </p:nvPr>
        </p:nvSpPr>
        <p:spPr>
          <a:xfrm>
            <a:off x="584200" y="1435100"/>
            <a:ext cx="11018838" cy="5131276"/>
          </a:xfrm>
        </p:spPr>
        <p:txBody>
          <a:bodyPr/>
          <a:lstStyle/>
          <a:p>
            <a:r>
              <a:rPr lang="ja-JP" altLang="en-US" dirty="0"/>
              <a:t>課題解決型ハッカソン</a:t>
            </a:r>
            <a:endParaRPr lang="en-US" altLang="ja-JP" dirty="0"/>
          </a:p>
          <a:p>
            <a:r>
              <a:rPr kumimoji="1" lang="en-US" altLang="ja-JP" dirty="0"/>
              <a:t>3~5</a:t>
            </a:r>
            <a:r>
              <a:rPr lang="ja-JP" altLang="en-US" dirty="0"/>
              <a:t>人でチームとなり、与えられた技術課題を解決する</a:t>
            </a:r>
            <a:endParaRPr lang="en-US" altLang="ja-JP" dirty="0"/>
          </a:p>
          <a:p>
            <a:r>
              <a:rPr lang="ja-JP" altLang="en-US" dirty="0"/>
              <a:t>ステップバイステップをなぞるのではなく、チームで解決方法を探し出す</a:t>
            </a:r>
            <a:endParaRPr lang="en-US" altLang="ja-JP" dirty="0"/>
          </a:p>
          <a:p>
            <a:r>
              <a:rPr lang="ja-JP" altLang="en-US" dirty="0"/>
              <a:t>お互いの学び、知識の共有が重要</a:t>
            </a:r>
            <a:endParaRPr lang="en-US" altLang="ja-JP" dirty="0"/>
          </a:p>
          <a:p>
            <a:r>
              <a:rPr lang="ja-JP" altLang="en-US" dirty="0"/>
              <a:t>コーチは答えを出さない、ヒントはあり</a:t>
            </a:r>
            <a:endParaRPr lang="en-US" altLang="ja-JP" dirty="0"/>
          </a:p>
          <a:p>
            <a:endParaRPr kumimoji="1" lang="ja-JP" altLang="en-US" dirty="0"/>
          </a:p>
        </p:txBody>
      </p:sp>
    </p:spTree>
    <p:extLst>
      <p:ext uri="{BB962C8B-B14F-4D97-AF65-F5344CB8AC3E}">
        <p14:creationId xmlns:p14="http://schemas.microsoft.com/office/powerpoint/2010/main" val="15277509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992051"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ステップ</a:t>
            </a:r>
            <a:r>
              <a:rPr kumimoji="0" 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4 – ACL</a:t>
            </a: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にコンテナをデプロイ</a:t>
            </a:r>
            <a:endParaRPr kumimoji="0" 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3" name="Text Placeholder 1">
            <a:extLst>
              <a:ext uri="{FF2B5EF4-FFF2-40B4-BE49-F238E27FC236}">
                <a16:creationId xmlns:a16="http://schemas.microsoft.com/office/drawing/2014/main" id="{C2020B1A-147A-4492-BFD5-C5A3B7A38201}"/>
              </a:ext>
            </a:extLst>
          </p:cNvPr>
          <p:cNvSpPr txBox="1">
            <a:spLocks/>
          </p:cNvSpPr>
          <p:nvPr/>
        </p:nvSpPr>
        <p:spPr>
          <a:xfrm>
            <a:off x="538476" y="1666627"/>
            <a:ext cx="11653523" cy="1254189"/>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dirty="0">
                <a:latin typeface="Arial" panose="020B0604020202020204" pitchFamily="34" charset="0"/>
              </a:rPr>
              <a:t>Data</a:t>
            </a:r>
            <a:r>
              <a:rPr lang="ja-JP" altLang="en-US" sz="2400" dirty="0">
                <a:latin typeface="Arial" panose="020B0604020202020204" pitchFamily="34" charset="0"/>
              </a:rPr>
              <a:t> </a:t>
            </a:r>
            <a:r>
              <a:rPr lang="en-US" altLang="ja-JP" sz="2400" dirty="0">
                <a:latin typeface="Arial" panose="020B0604020202020204" pitchFamily="34" charset="0"/>
              </a:rPr>
              <a:t>Loader</a:t>
            </a:r>
            <a:r>
              <a:rPr lang="ja-JP" altLang="en-US" sz="2400" dirty="0">
                <a:latin typeface="Arial" panose="020B0604020202020204" pitchFamily="34" charset="0"/>
              </a:rPr>
              <a:t>をデプロイ後</a:t>
            </a:r>
            <a:r>
              <a:rPr lang="ja-JP" altLang="en-US" sz="2000" dirty="0">
                <a:latin typeface="Arial" panose="020B0604020202020204" pitchFamily="34" charset="0"/>
              </a:rPr>
              <a:t>、</a:t>
            </a:r>
            <a:r>
              <a:rPr lang="en-US" altLang="ja-JP" sz="2000" dirty="0">
                <a:latin typeface="Arial" panose="020B0604020202020204" pitchFamily="34" charset="0"/>
              </a:rPr>
              <a:t>CLI</a:t>
            </a:r>
            <a:r>
              <a:rPr lang="ja-JP" altLang="en-US" sz="2000" dirty="0">
                <a:latin typeface="Arial" panose="020B0604020202020204" pitchFamily="34" charset="0"/>
              </a:rPr>
              <a:t>からログを確認</a:t>
            </a:r>
            <a:endParaRPr lang="en-US" altLang="ja-JP" sz="2000" dirty="0">
              <a:latin typeface="Arial" panose="020B0604020202020204" pitchFamily="34" charset="0"/>
            </a:endParaRPr>
          </a:p>
          <a:p>
            <a:pPr lvl="1"/>
            <a:r>
              <a:rPr lang="ja-JP" altLang="en-US" sz="2000" dirty="0">
                <a:latin typeface="Arial" panose="020B0604020202020204" pitchFamily="34" charset="0"/>
              </a:rPr>
              <a:t>ほかのコンテナでも試してみよう！</a:t>
            </a:r>
            <a:endParaRPr lang="en-US" altLang="ja-JP" sz="2000" dirty="0">
              <a:latin typeface="Arial" panose="020B0604020202020204" pitchFamily="34" charset="0"/>
            </a:endParaRPr>
          </a:p>
          <a:p>
            <a:endParaRPr lang="en-US" altLang="ja-JP" sz="2400" dirty="0">
              <a:latin typeface="Arial" panose="020B0604020202020204" pitchFamily="34" charset="0"/>
            </a:endParaRPr>
          </a:p>
        </p:txBody>
      </p:sp>
      <p:sp>
        <p:nvSpPr>
          <p:cNvPr id="11" name="TextBox 10">
            <a:extLst>
              <a:ext uri="{FF2B5EF4-FFF2-40B4-BE49-F238E27FC236}">
                <a16:creationId xmlns:a16="http://schemas.microsoft.com/office/drawing/2014/main" id="{F778E9CF-92CA-4BA1-B14C-BB47890A453A}"/>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
        <p:nvSpPr>
          <p:cNvPr id="2" name="Rectangle 1">
            <a:extLst>
              <a:ext uri="{FF2B5EF4-FFF2-40B4-BE49-F238E27FC236}">
                <a16:creationId xmlns:a16="http://schemas.microsoft.com/office/drawing/2014/main" id="{712C08CD-71D9-4494-84F7-423B6E82BA12}"/>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3ECFBC6A-7376-4CFF-871C-03320932797D}"/>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6" name="Text Placeholder 1">
            <a:extLst>
              <a:ext uri="{FF2B5EF4-FFF2-40B4-BE49-F238E27FC236}">
                <a16:creationId xmlns:a16="http://schemas.microsoft.com/office/drawing/2014/main" id="{76D6E00B-973E-403A-992A-E6200C5F306D}"/>
              </a:ext>
            </a:extLst>
          </p:cNvPr>
          <p:cNvSpPr txBox="1">
            <a:spLocks/>
          </p:cNvSpPr>
          <p:nvPr/>
        </p:nvSpPr>
        <p:spPr>
          <a:xfrm>
            <a:off x="538477" y="3849376"/>
            <a:ext cx="11653523" cy="2915478"/>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dirty="0"/>
              <a:t>3</a:t>
            </a:r>
            <a:r>
              <a:rPr lang="ja-JP" altLang="en-US" sz="2400" dirty="0"/>
              <a:t>つの</a:t>
            </a:r>
            <a:r>
              <a:rPr lang="en-US" altLang="ja-JP" sz="2400" dirty="0"/>
              <a:t>Azure</a:t>
            </a:r>
            <a:r>
              <a:rPr lang="ja-JP" altLang="en-US" sz="2400" dirty="0"/>
              <a:t>コンテナインスタンスをデプロイ</a:t>
            </a:r>
            <a:endParaRPr lang="en-US" altLang="ja-JP" sz="2400" dirty="0"/>
          </a:p>
          <a:p>
            <a:r>
              <a:rPr lang="en-US" altLang="ja-JP" sz="2400" dirty="0"/>
              <a:t>Data Service</a:t>
            </a:r>
            <a:r>
              <a:rPr lang="ja-JP" altLang="en-US" sz="2400" dirty="0"/>
              <a:t>のエンドポイント</a:t>
            </a:r>
            <a:r>
              <a:rPr lang="en-US" altLang="ja-JP" sz="2400" dirty="0"/>
              <a:t>URL</a:t>
            </a:r>
            <a:r>
              <a:rPr lang="ja-JP" altLang="en-US" sz="2400" dirty="0"/>
              <a:t>の挙動を確認</a:t>
            </a:r>
            <a:endParaRPr lang="en-US" altLang="ja-JP" sz="2400" dirty="0"/>
          </a:p>
          <a:p>
            <a:pPr lvl="1"/>
            <a:r>
              <a:rPr lang="ja-JP" altLang="en-US" sz="2000" dirty="0"/>
              <a:t>空港のリストが返ってくるはず</a:t>
            </a:r>
            <a:endParaRPr lang="en-US" altLang="ja-JP" sz="2000" dirty="0"/>
          </a:p>
          <a:p>
            <a:r>
              <a:rPr lang="en-US" altLang="ja-JP" sz="2400" dirty="0"/>
              <a:t>Itinerary Service</a:t>
            </a:r>
            <a:r>
              <a:rPr lang="ja-JP" altLang="en-US" sz="2400" dirty="0"/>
              <a:t>のエンドポイント</a:t>
            </a:r>
            <a:r>
              <a:rPr lang="en-US" altLang="ja-JP" sz="2400" dirty="0"/>
              <a:t>URL</a:t>
            </a:r>
            <a:r>
              <a:rPr lang="ja-JP" altLang="en-US" sz="2400" dirty="0"/>
              <a:t>の挙動を確認</a:t>
            </a:r>
            <a:endParaRPr lang="en-US" altLang="ja-JP" sz="2400" dirty="0"/>
          </a:p>
          <a:p>
            <a:pPr lvl="1"/>
            <a:r>
              <a:rPr lang="en-US" altLang="ja-JP" sz="2000" dirty="0"/>
              <a:t>204</a:t>
            </a:r>
            <a:r>
              <a:rPr lang="ja-JP" altLang="en-US" sz="2000" dirty="0"/>
              <a:t>が返ってくるはず </a:t>
            </a:r>
            <a:endParaRPr lang="en-US" altLang="ja-JP" sz="2000" dirty="0"/>
          </a:p>
          <a:p>
            <a:pPr lvl="2"/>
            <a:r>
              <a:rPr lang="en-US" altLang="ja-JP" sz="2000" dirty="0"/>
              <a:t>204 (No content)</a:t>
            </a:r>
          </a:p>
          <a:p>
            <a:r>
              <a:rPr lang="en-US" altLang="ja-JP" sz="2400" dirty="0"/>
              <a:t>CLI</a:t>
            </a:r>
            <a:r>
              <a:rPr lang="ja-JP" altLang="en-US" sz="2400" dirty="0"/>
              <a:t>からコンテナログを出力</a:t>
            </a:r>
            <a:endParaRPr lang="en-US" altLang="ja-JP" sz="2400" dirty="0"/>
          </a:p>
        </p:txBody>
      </p:sp>
      <p:sp>
        <p:nvSpPr>
          <p:cNvPr id="8" name="TextBox 7">
            <a:extLst>
              <a:ext uri="{FF2B5EF4-FFF2-40B4-BE49-F238E27FC236}">
                <a16:creationId xmlns:a16="http://schemas.microsoft.com/office/drawing/2014/main" id="{4D07DB8E-0367-45FC-9FEF-7878E23036A9}"/>
              </a:ext>
            </a:extLst>
          </p:cNvPr>
          <p:cNvSpPr txBox="1"/>
          <p:nvPr/>
        </p:nvSpPr>
        <p:spPr>
          <a:xfrm>
            <a:off x="478054" y="3326156"/>
            <a:ext cx="1620957" cy="523220"/>
          </a:xfrm>
          <a:prstGeom prst="rect">
            <a:avLst/>
          </a:prstGeom>
          <a:noFill/>
        </p:spPr>
        <p:txBody>
          <a:bodyPr wrap="none" rtlCol="0">
            <a:spAutoFit/>
          </a:bodyPr>
          <a:lstStyle/>
          <a:p>
            <a:r>
              <a:rPr kumimoji="1" lang="ja-JP" altLang="en-US" sz="2800" b="1" dirty="0"/>
              <a:t>終了要件</a:t>
            </a:r>
          </a:p>
        </p:txBody>
      </p:sp>
    </p:spTree>
    <p:extLst>
      <p:ext uri="{BB962C8B-B14F-4D97-AF65-F5344CB8AC3E}">
        <p14:creationId xmlns:p14="http://schemas.microsoft.com/office/powerpoint/2010/main" val="36133199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0D2DBE0-D304-4124-B5B3-AD53635D4E6F}"/>
              </a:ext>
            </a:extLst>
          </p:cNvPr>
          <p:cNvGrpSpPr/>
          <p:nvPr/>
        </p:nvGrpSpPr>
        <p:grpSpPr>
          <a:xfrm>
            <a:off x="2437797" y="765087"/>
            <a:ext cx="7316408" cy="1417739"/>
            <a:chOff x="2486679" y="779932"/>
            <a:chExt cx="7463117" cy="1446167"/>
          </a:xfrm>
        </p:grpSpPr>
        <p:sp>
          <p:nvSpPr>
            <p:cNvPr id="5" name="Rectangle 4">
              <a:extLst>
                <a:ext uri="{FF2B5EF4-FFF2-40B4-BE49-F238E27FC236}">
                  <a16:creationId xmlns:a16="http://schemas.microsoft.com/office/drawing/2014/main" id="{812B74A1-847B-41A6-9F81-13D54774D792}"/>
                </a:ext>
              </a:extLst>
            </p:cNvPr>
            <p:cNvSpPr/>
            <p:nvPr/>
          </p:nvSpPr>
          <p:spPr>
            <a:xfrm>
              <a:off x="2486679" y="1467130"/>
              <a:ext cx="7463117" cy="758969"/>
            </a:xfrm>
            <a:prstGeom prst="rect">
              <a:avLst/>
            </a:prstGeom>
          </p:spPr>
          <p:txBody>
            <a:bodyPr wrap="square" lIns="0">
              <a:spAutoFit/>
            </a:bodyPr>
            <a:lstStyle/>
            <a:p>
              <a:pPr marL="0" marR="0" lvl="0" indent="0" algn="ctr" defTabSz="878727" rtl="0" eaLnBrk="1" fontAlgn="auto" latinLnBrk="0" hangingPunct="1">
                <a:lnSpc>
                  <a:spcPct val="90000"/>
                </a:lnSpc>
                <a:spcBef>
                  <a:spcPts val="0"/>
                </a:spcBef>
                <a:spcAft>
                  <a:spcPts val="588"/>
                </a:spcAft>
                <a:buClrTx/>
                <a:buSzTx/>
                <a:buFontTx/>
                <a:buNone/>
                <a:tabLst/>
                <a:defRPr/>
              </a:pPr>
              <a:r>
                <a:rPr lang="ja-JP" altLang="en-US" sz="2353" kern="0" dirty="0">
                  <a:solidFill>
                    <a:srgbClr val="797979"/>
                  </a:solidFill>
                  <a:latin typeface="Segoe UI Light" panose="020B0502040204020203" pitchFamily="34" charset="0"/>
                  <a:cs typeface="Segoe UI Light" panose="020B0502040204020203" pitchFamily="34" charset="0"/>
                </a:rPr>
                <a:t>インフラを気にすることなく、即座にビルド、デプロイ、そしてクラウドアプリケーションをスケール</a:t>
              </a:r>
              <a:endParaRPr kumimoji="0" lang="en-US" sz="2353" b="0" i="0" u="none" strike="noStrike" kern="0" cap="none" spc="0" normalizeH="0" baseline="0" noProof="0" dirty="0">
                <a:ln>
                  <a:noFill/>
                </a:ln>
                <a:solidFill>
                  <a:srgbClr val="797979"/>
                </a:solidFill>
                <a:effectLst/>
                <a:uLnTx/>
                <a:uFillTx/>
                <a:latin typeface="Segoe UI Light" panose="020B0502040204020203" pitchFamily="34" charset="0"/>
                <a:ea typeface="+mn-ea"/>
                <a:cs typeface="Segoe UI Light" panose="020B0502040204020203" pitchFamily="34" charset="0"/>
              </a:endParaRPr>
            </a:p>
          </p:txBody>
        </p:sp>
        <p:sp>
          <p:nvSpPr>
            <p:cNvPr id="4" name="TextBox 3">
              <a:extLst>
                <a:ext uri="{FF2B5EF4-FFF2-40B4-BE49-F238E27FC236}">
                  <a16:creationId xmlns:a16="http://schemas.microsoft.com/office/drawing/2014/main" id="{8163CA01-23EE-4252-9404-6D667DF31282}"/>
                </a:ext>
              </a:extLst>
            </p:cNvPr>
            <p:cNvSpPr txBox="1"/>
            <p:nvPr/>
          </p:nvSpPr>
          <p:spPr>
            <a:xfrm>
              <a:off x="3253161" y="779932"/>
              <a:ext cx="5930152" cy="769441"/>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313" b="1"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Azure App Service</a:t>
              </a:r>
            </a:p>
          </p:txBody>
        </p:sp>
        <p:grpSp>
          <p:nvGrpSpPr>
            <p:cNvPr id="15" name="Group 14">
              <a:extLst>
                <a:ext uri="{FF2B5EF4-FFF2-40B4-BE49-F238E27FC236}">
                  <a16:creationId xmlns:a16="http://schemas.microsoft.com/office/drawing/2014/main" id="{39B67B7A-339C-49EA-9288-85FA4D13BD98}"/>
                </a:ext>
              </a:extLst>
            </p:cNvPr>
            <p:cNvGrpSpPr/>
            <p:nvPr/>
          </p:nvGrpSpPr>
          <p:grpSpPr>
            <a:xfrm>
              <a:off x="3416738" y="984233"/>
              <a:ext cx="360838" cy="360838"/>
              <a:chOff x="6012021" y="3296761"/>
              <a:chExt cx="397193" cy="397193"/>
            </a:xfrm>
            <a:solidFill>
              <a:srgbClr val="0078D7"/>
            </a:solidFill>
          </p:grpSpPr>
          <p:sp>
            <p:nvSpPr>
              <p:cNvPr id="10" name="Freeform: Shape 9">
                <a:extLst>
                  <a:ext uri="{FF2B5EF4-FFF2-40B4-BE49-F238E27FC236}">
                    <a16:creationId xmlns:a16="http://schemas.microsoft.com/office/drawing/2014/main" id="{44F80449-2E83-4624-8E5A-37C63DA67DA6}"/>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4346B98A-1559-4076-96C5-5F9E4BE2A57B}"/>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0EFB25C3-1D9F-4742-B3BB-B74963EF5118}"/>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942A42B1-8AF7-4629-B612-43717228453C}"/>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436E19C-56CF-4DC1-879C-554E3C3E20DF}"/>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18" name="Straight Connector 17">
            <a:extLst>
              <a:ext uri="{FF2B5EF4-FFF2-40B4-BE49-F238E27FC236}">
                <a16:creationId xmlns:a16="http://schemas.microsoft.com/office/drawing/2014/main" id="{0EB5AB8D-2DE8-4E26-9C88-9886AB2F3538}"/>
              </a:ext>
            </a:extLst>
          </p:cNvPr>
          <p:cNvCxnSpPr>
            <a:cxnSpLocks/>
          </p:cNvCxnSpPr>
          <p:nvPr/>
        </p:nvCxnSpPr>
        <p:spPr>
          <a:xfrm>
            <a:off x="2222445" y="2970883"/>
            <a:ext cx="7619613"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432391E-277D-4622-8693-92E9FC1E67DB}"/>
              </a:ext>
            </a:extLst>
          </p:cNvPr>
          <p:cNvSpPr/>
          <p:nvPr/>
        </p:nvSpPr>
        <p:spPr>
          <a:xfrm>
            <a:off x="504370" y="2830581"/>
            <a:ext cx="1613565" cy="280605"/>
          </a:xfrm>
          <a:prstGeom prst="rect">
            <a:avLst/>
          </a:prstGeom>
        </p:spPr>
        <p:txBody>
          <a:bodyPr wrap="square">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High productivity</a:t>
            </a:r>
            <a:endParaRPr kumimoji="0" lang="en-US" sz="1372" b="0" i="0" u="none" strike="noStrike" kern="1200" cap="none" spc="0" normalizeH="0" baseline="0" noProof="0" dirty="0">
              <a:ln>
                <a:noFill/>
              </a:ln>
              <a:solidFill>
                <a:srgbClr val="0078D7"/>
              </a:solidFill>
              <a:effectLst/>
              <a:uLnTx/>
              <a:uFillTx/>
              <a:latin typeface="Calibri" panose="020F0502020204030204"/>
              <a:ea typeface="+mn-ea"/>
              <a:cs typeface="+mn-cs"/>
            </a:endParaRPr>
          </a:p>
        </p:txBody>
      </p:sp>
      <p:grpSp>
        <p:nvGrpSpPr>
          <p:cNvPr id="62" name="Group 61">
            <a:extLst>
              <a:ext uri="{FF2B5EF4-FFF2-40B4-BE49-F238E27FC236}">
                <a16:creationId xmlns:a16="http://schemas.microsoft.com/office/drawing/2014/main" id="{0310F61E-36E0-4644-9E84-90DC171DC54F}"/>
              </a:ext>
            </a:extLst>
          </p:cNvPr>
          <p:cNvGrpSpPr/>
          <p:nvPr/>
        </p:nvGrpSpPr>
        <p:grpSpPr>
          <a:xfrm>
            <a:off x="6581044" y="2704422"/>
            <a:ext cx="532922" cy="532922"/>
            <a:chOff x="6879914" y="3161565"/>
            <a:chExt cx="543608" cy="543608"/>
          </a:xfrm>
        </p:grpSpPr>
        <p:sp>
          <p:nvSpPr>
            <p:cNvPr id="25" name="Oval 24">
              <a:extLst>
                <a:ext uri="{FF2B5EF4-FFF2-40B4-BE49-F238E27FC236}">
                  <a16:creationId xmlns:a16="http://schemas.microsoft.com/office/drawing/2014/main" id="{B03EEBDA-04A6-4B82-8AEA-0AB4A7DDC501}"/>
                </a:ext>
              </a:extLst>
            </p:cNvPr>
            <p:cNvSpPr/>
            <p:nvPr/>
          </p:nvSpPr>
          <p:spPr>
            <a:xfrm>
              <a:off x="6879914"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150">
              <a:extLst>
                <a:ext uri="{FF2B5EF4-FFF2-40B4-BE49-F238E27FC236}">
                  <a16:creationId xmlns:a16="http://schemas.microsoft.com/office/drawing/2014/main" id="{D218FF05-2B79-4034-B4CA-1AC22384EA4F}"/>
                </a:ext>
              </a:extLst>
            </p:cNvPr>
            <p:cNvSpPr>
              <a:spLocks noChangeAspect="1" noEditPoints="1"/>
            </p:cNvSpPr>
            <p:nvPr/>
          </p:nvSpPr>
          <p:spPr bwMode="auto">
            <a:xfrm>
              <a:off x="7006630" y="3309086"/>
              <a:ext cx="290176" cy="248566"/>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AF09EEA5-DA0D-4A0C-948C-C09336D5AED9}"/>
              </a:ext>
            </a:extLst>
          </p:cNvPr>
          <p:cNvGrpSpPr/>
          <p:nvPr/>
        </p:nvGrpSpPr>
        <p:grpSpPr>
          <a:xfrm>
            <a:off x="8211551" y="2704422"/>
            <a:ext cx="532922" cy="532922"/>
            <a:chOff x="8543116" y="3161565"/>
            <a:chExt cx="543608" cy="543608"/>
          </a:xfrm>
        </p:grpSpPr>
        <p:sp>
          <p:nvSpPr>
            <p:cNvPr id="26" name="Oval 25">
              <a:extLst>
                <a:ext uri="{FF2B5EF4-FFF2-40B4-BE49-F238E27FC236}">
                  <a16:creationId xmlns:a16="http://schemas.microsoft.com/office/drawing/2014/main" id="{AEFD2C24-4B96-42B8-AA18-C23DD9B98197}"/>
                </a:ext>
              </a:extLst>
            </p:cNvPr>
            <p:cNvSpPr/>
            <p:nvPr/>
          </p:nvSpPr>
          <p:spPr>
            <a:xfrm>
              <a:off x="8543116"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21">
              <a:extLst>
                <a:ext uri="{FF2B5EF4-FFF2-40B4-BE49-F238E27FC236}">
                  <a16:creationId xmlns:a16="http://schemas.microsoft.com/office/drawing/2014/main" id="{CE932837-1C12-429A-A658-26233F9C63CD}"/>
                </a:ext>
              </a:extLst>
            </p:cNvPr>
            <p:cNvSpPr>
              <a:spLocks noChangeAspect="1" noEditPoints="1"/>
            </p:cNvSpPr>
            <p:nvPr/>
          </p:nvSpPr>
          <p:spPr bwMode="auto">
            <a:xfrm>
              <a:off x="8644100" y="3290471"/>
              <a:ext cx="341641" cy="285796"/>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0078D7"/>
            </a:solidFill>
            <a:ln>
              <a:solidFill>
                <a:srgbClr val="0078D7"/>
              </a:solid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0" name="Group 59">
            <a:extLst>
              <a:ext uri="{FF2B5EF4-FFF2-40B4-BE49-F238E27FC236}">
                <a16:creationId xmlns:a16="http://schemas.microsoft.com/office/drawing/2014/main" id="{1EBD97A1-72F3-42D8-B2C1-51B1AE4C6489}"/>
              </a:ext>
            </a:extLst>
          </p:cNvPr>
          <p:cNvGrpSpPr/>
          <p:nvPr/>
        </p:nvGrpSpPr>
        <p:grpSpPr>
          <a:xfrm>
            <a:off x="3320030" y="2704422"/>
            <a:ext cx="532922" cy="532922"/>
            <a:chOff x="3553510" y="3161565"/>
            <a:chExt cx="543608" cy="543608"/>
          </a:xfrm>
        </p:grpSpPr>
        <p:sp>
          <p:nvSpPr>
            <p:cNvPr id="23" name="Oval 22">
              <a:extLst>
                <a:ext uri="{FF2B5EF4-FFF2-40B4-BE49-F238E27FC236}">
                  <a16:creationId xmlns:a16="http://schemas.microsoft.com/office/drawing/2014/main" id="{3120A051-91DA-45FD-A692-1D2E00368F5B}"/>
                </a:ext>
              </a:extLst>
            </p:cNvPr>
            <p:cNvSpPr/>
            <p:nvPr/>
          </p:nvSpPr>
          <p:spPr>
            <a:xfrm>
              <a:off x="3553510"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13">
              <a:extLst>
                <a:ext uri="{FF2B5EF4-FFF2-40B4-BE49-F238E27FC236}">
                  <a16:creationId xmlns:a16="http://schemas.microsoft.com/office/drawing/2014/main" id="{E820DF9D-4C06-476F-8CAA-BD2256541C79}"/>
                </a:ext>
              </a:extLst>
            </p:cNvPr>
            <p:cNvSpPr>
              <a:spLocks noChangeAspect="1" noEditPoints="1"/>
            </p:cNvSpPr>
            <p:nvPr/>
          </p:nvSpPr>
          <p:spPr bwMode="auto">
            <a:xfrm>
              <a:off x="3680226" y="3271309"/>
              <a:ext cx="290176" cy="324121"/>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ED079021-CF5A-4EED-9F90-3B29804FBD31}"/>
              </a:ext>
            </a:extLst>
          </p:cNvPr>
          <p:cNvGrpSpPr/>
          <p:nvPr/>
        </p:nvGrpSpPr>
        <p:grpSpPr>
          <a:xfrm>
            <a:off x="4950537" y="2704422"/>
            <a:ext cx="532922" cy="532922"/>
            <a:chOff x="5049805" y="2758155"/>
            <a:chExt cx="543608" cy="543608"/>
          </a:xfrm>
        </p:grpSpPr>
        <p:sp>
          <p:nvSpPr>
            <p:cNvPr id="24" name="Oval 23">
              <a:extLst>
                <a:ext uri="{FF2B5EF4-FFF2-40B4-BE49-F238E27FC236}">
                  <a16:creationId xmlns:a16="http://schemas.microsoft.com/office/drawing/2014/main" id="{45714813-F3EE-4A39-A47B-5320327B75F4}"/>
                </a:ext>
              </a:extLst>
            </p:cNvPr>
            <p:cNvSpPr/>
            <p:nvPr/>
          </p:nvSpPr>
          <p:spPr>
            <a:xfrm>
              <a:off x="5049805" y="275815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5" name="Group 34">
              <a:extLst>
                <a:ext uri="{FF2B5EF4-FFF2-40B4-BE49-F238E27FC236}">
                  <a16:creationId xmlns:a16="http://schemas.microsoft.com/office/drawing/2014/main" id="{C4E36222-4EF8-4FEE-9F60-E186B1F284CB}"/>
                </a:ext>
              </a:extLst>
            </p:cNvPr>
            <p:cNvGrpSpPr>
              <a:grpSpLocks noChangeAspect="1"/>
            </p:cNvGrpSpPr>
            <p:nvPr/>
          </p:nvGrpSpPr>
          <p:grpSpPr>
            <a:xfrm>
              <a:off x="5192513" y="2874381"/>
              <a:ext cx="258193" cy="311156"/>
              <a:chOff x="5480050" y="2681288"/>
              <a:chExt cx="1238250" cy="1492251"/>
            </a:xfrm>
            <a:solidFill>
              <a:srgbClr val="0078D7"/>
            </a:solidFill>
          </p:grpSpPr>
          <p:sp>
            <p:nvSpPr>
              <p:cNvPr id="40" name="Freeform 35">
                <a:extLst>
                  <a:ext uri="{FF2B5EF4-FFF2-40B4-BE49-F238E27FC236}">
                    <a16:creationId xmlns:a16="http://schemas.microsoft.com/office/drawing/2014/main" id="{4FA9030A-5783-4587-8FDF-CEB6ACA93708}"/>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Rectangle 40">
                <a:extLst>
                  <a:ext uri="{FF2B5EF4-FFF2-40B4-BE49-F238E27FC236}">
                    <a16:creationId xmlns:a16="http://schemas.microsoft.com/office/drawing/2014/main" id="{348DEB03-FFE8-47D6-A218-CDF907010A7B}"/>
                  </a:ext>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Rectangle 41">
                <a:extLst>
                  <a:ext uri="{FF2B5EF4-FFF2-40B4-BE49-F238E27FC236}">
                    <a16:creationId xmlns:a16="http://schemas.microsoft.com/office/drawing/2014/main" id="{FEC2F3E3-EE03-49A4-A260-A9D6784606E4}"/>
                  </a:ext>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Rectangle 42">
                <a:extLst>
                  <a:ext uri="{FF2B5EF4-FFF2-40B4-BE49-F238E27FC236}">
                    <a16:creationId xmlns:a16="http://schemas.microsoft.com/office/drawing/2014/main" id="{F091CD67-B7CF-4B0E-AEA0-333010EB7214}"/>
                  </a:ext>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Rectangle 43">
                <a:extLst>
                  <a:ext uri="{FF2B5EF4-FFF2-40B4-BE49-F238E27FC236}">
                    <a16:creationId xmlns:a16="http://schemas.microsoft.com/office/drawing/2014/main" id="{1606F1AE-5788-42A1-95A3-FCB77C14D8D5}"/>
                  </a:ext>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Rectangle 44">
                <a:extLst>
                  <a:ext uri="{FF2B5EF4-FFF2-40B4-BE49-F238E27FC236}">
                    <a16:creationId xmlns:a16="http://schemas.microsoft.com/office/drawing/2014/main" id="{E4A45277-3B54-4ED0-AB6D-C44671DD55D9}"/>
                  </a:ext>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Rectangle 45">
                <a:extLst>
                  <a:ext uri="{FF2B5EF4-FFF2-40B4-BE49-F238E27FC236}">
                    <a16:creationId xmlns:a16="http://schemas.microsoft.com/office/drawing/2014/main" id="{BD1D7AD5-A6A4-4D55-B26C-81B0ACF8EC27}"/>
                  </a:ext>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Rectangle 46">
                <a:extLst>
                  <a:ext uri="{FF2B5EF4-FFF2-40B4-BE49-F238E27FC236}">
                    <a16:creationId xmlns:a16="http://schemas.microsoft.com/office/drawing/2014/main" id="{A7631112-D7BC-4139-A8CA-9EF43C01EB16}"/>
                  </a:ext>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Rectangle 47">
                <a:extLst>
                  <a:ext uri="{FF2B5EF4-FFF2-40B4-BE49-F238E27FC236}">
                    <a16:creationId xmlns:a16="http://schemas.microsoft.com/office/drawing/2014/main" id="{1B4DC4E4-B1C4-4197-A545-2298ADC8F971}"/>
                  </a:ext>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Rectangle 48">
                <a:extLst>
                  <a:ext uri="{FF2B5EF4-FFF2-40B4-BE49-F238E27FC236}">
                    <a16:creationId xmlns:a16="http://schemas.microsoft.com/office/drawing/2014/main" id="{930D7AC4-8804-4F2D-BABC-CA2ECE91FEE0}"/>
                  </a:ext>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Rectangle 49">
                <a:extLst>
                  <a:ext uri="{FF2B5EF4-FFF2-40B4-BE49-F238E27FC236}">
                    <a16:creationId xmlns:a16="http://schemas.microsoft.com/office/drawing/2014/main" id="{AB98F9C8-0E47-44BA-8AB8-A0428D421686}"/>
                  </a:ext>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Rectangle 50">
                <a:extLst>
                  <a:ext uri="{FF2B5EF4-FFF2-40B4-BE49-F238E27FC236}">
                    <a16:creationId xmlns:a16="http://schemas.microsoft.com/office/drawing/2014/main" id="{F88478DD-1C4F-4352-891F-56E26D33C9C2}"/>
                  </a:ext>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Rectangle 51">
                <a:extLst>
                  <a:ext uri="{FF2B5EF4-FFF2-40B4-BE49-F238E27FC236}">
                    <a16:creationId xmlns:a16="http://schemas.microsoft.com/office/drawing/2014/main" id="{2F5A8DD0-B503-4C5A-B022-768449669310}"/>
                  </a:ext>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Rectangle 52">
                <a:extLst>
                  <a:ext uri="{FF2B5EF4-FFF2-40B4-BE49-F238E27FC236}">
                    <a16:creationId xmlns:a16="http://schemas.microsoft.com/office/drawing/2014/main" id="{1335471E-51B4-4FCE-8714-7898D8F0C97D}"/>
                  </a:ext>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Rectangle 31">
                <a:extLst>
                  <a:ext uri="{FF2B5EF4-FFF2-40B4-BE49-F238E27FC236}">
                    <a16:creationId xmlns:a16="http://schemas.microsoft.com/office/drawing/2014/main" id="{09DFA4F6-9830-4827-92E8-D9E6768E133A}"/>
                  </a:ext>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Rectangle 32">
                <a:extLst>
                  <a:ext uri="{FF2B5EF4-FFF2-40B4-BE49-F238E27FC236}">
                    <a16:creationId xmlns:a16="http://schemas.microsoft.com/office/drawing/2014/main" id="{BF62DA01-C396-4CDE-B9B8-AD1F8B57B950}"/>
                  </a:ext>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Rectangle 33">
                <a:extLst>
                  <a:ext uri="{FF2B5EF4-FFF2-40B4-BE49-F238E27FC236}">
                    <a16:creationId xmlns:a16="http://schemas.microsoft.com/office/drawing/2014/main" id="{CCF605A2-6116-4606-B4C2-7A96243A9E6C}"/>
                  </a:ext>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Rectangle 34">
                <a:extLst>
                  <a:ext uri="{FF2B5EF4-FFF2-40B4-BE49-F238E27FC236}">
                    <a16:creationId xmlns:a16="http://schemas.microsoft.com/office/drawing/2014/main" id="{884BB2D9-1385-46A9-BB24-B326F978E790}"/>
                  </a:ext>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Freeform 35">
                <a:extLst>
                  <a:ext uri="{FF2B5EF4-FFF2-40B4-BE49-F238E27FC236}">
                    <a16:creationId xmlns:a16="http://schemas.microsoft.com/office/drawing/2014/main" id="{3DFEF5B1-E56D-4311-84C9-601B70D0C838}"/>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Freeform 36">
                <a:extLst>
                  <a:ext uri="{FF2B5EF4-FFF2-40B4-BE49-F238E27FC236}">
                    <a16:creationId xmlns:a16="http://schemas.microsoft.com/office/drawing/2014/main" id="{2892651D-EB69-4E35-AB0D-420399124D0A}"/>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36" name="Rectangle 35">
            <a:extLst>
              <a:ext uri="{FF2B5EF4-FFF2-40B4-BE49-F238E27FC236}">
                <a16:creationId xmlns:a16="http://schemas.microsoft.com/office/drawing/2014/main" id="{0EF231C2-40E2-4ED4-AF64-DFE5FC40EAA6}"/>
              </a:ext>
            </a:extLst>
          </p:cNvPr>
          <p:cNvSpPr/>
          <p:nvPr/>
        </p:nvSpPr>
        <p:spPr>
          <a:xfrm>
            <a:off x="2640353" y="3332074"/>
            <a:ext cx="1895533"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.NET, Node, Java, Docker, </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PHP, Ruby, Python</a:t>
            </a:r>
          </a:p>
        </p:txBody>
      </p:sp>
      <p:sp>
        <p:nvSpPr>
          <p:cNvPr id="37" name="Rectangle 36">
            <a:extLst>
              <a:ext uri="{FF2B5EF4-FFF2-40B4-BE49-F238E27FC236}">
                <a16:creationId xmlns:a16="http://schemas.microsoft.com/office/drawing/2014/main" id="{DE24526B-2EF3-41ED-82B8-7F21617E24B8}"/>
              </a:ext>
            </a:extLst>
          </p:cNvPr>
          <p:cNvSpPr/>
          <p:nvPr/>
        </p:nvSpPr>
        <p:spPr>
          <a:xfrm>
            <a:off x="4728705" y="3332074"/>
            <a:ext cx="979353"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Staging &amp; </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deployment</a:t>
            </a:r>
          </a:p>
        </p:txBody>
      </p:sp>
      <p:sp>
        <p:nvSpPr>
          <p:cNvPr id="38" name="Rectangle 37">
            <a:extLst>
              <a:ext uri="{FF2B5EF4-FFF2-40B4-BE49-F238E27FC236}">
                <a16:creationId xmlns:a16="http://schemas.microsoft.com/office/drawing/2014/main" id="{38071D94-0767-4DEA-B0EF-DA241344C6A8}"/>
              </a:ext>
            </a:extLst>
          </p:cNvPr>
          <p:cNvSpPr/>
          <p:nvPr/>
        </p:nvSpPr>
        <p:spPr>
          <a:xfrm>
            <a:off x="6396362" y="3332074"/>
            <a:ext cx="913351"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Testing in</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production</a:t>
            </a:r>
          </a:p>
        </p:txBody>
      </p:sp>
      <p:sp>
        <p:nvSpPr>
          <p:cNvPr id="39" name="Rectangle 38">
            <a:extLst>
              <a:ext uri="{FF2B5EF4-FFF2-40B4-BE49-F238E27FC236}">
                <a16:creationId xmlns:a16="http://schemas.microsoft.com/office/drawing/2014/main" id="{C8CA5C53-639F-48EF-A38B-1FC9B26F7CF1}"/>
              </a:ext>
            </a:extLst>
          </p:cNvPr>
          <p:cNvSpPr/>
          <p:nvPr/>
        </p:nvSpPr>
        <p:spPr>
          <a:xfrm>
            <a:off x="7981380" y="3332074"/>
            <a:ext cx="995068"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App gallery</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marketplace</a:t>
            </a:r>
          </a:p>
        </p:txBody>
      </p:sp>
      <p:cxnSp>
        <p:nvCxnSpPr>
          <p:cNvPr id="68" name="Straight Connector 67">
            <a:extLst>
              <a:ext uri="{FF2B5EF4-FFF2-40B4-BE49-F238E27FC236}">
                <a16:creationId xmlns:a16="http://schemas.microsoft.com/office/drawing/2014/main" id="{031C7E23-8D79-46AE-A461-B3BB7AEEA809}"/>
              </a:ext>
            </a:extLst>
          </p:cNvPr>
          <p:cNvCxnSpPr>
            <a:cxnSpLocks/>
          </p:cNvCxnSpPr>
          <p:nvPr/>
        </p:nvCxnSpPr>
        <p:spPr>
          <a:xfrm>
            <a:off x="2222445" y="4372646"/>
            <a:ext cx="7619613"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63FF28B5-9F24-4BFA-976B-796E9F8128C1}"/>
              </a:ext>
            </a:extLst>
          </p:cNvPr>
          <p:cNvSpPr/>
          <p:nvPr/>
        </p:nvSpPr>
        <p:spPr>
          <a:xfrm>
            <a:off x="504370" y="4232343"/>
            <a:ext cx="1613565" cy="280605"/>
          </a:xfrm>
          <a:prstGeom prst="rect">
            <a:avLst/>
          </a:prstGeom>
        </p:spPr>
        <p:txBody>
          <a:bodyPr wrap="square">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Fully managed</a:t>
            </a:r>
            <a:endParaRPr kumimoji="0" lang="en-US" sz="1372" b="0" i="0" u="none" strike="noStrike" kern="1200" cap="none" spc="0" normalizeH="0" baseline="0" noProof="0">
              <a:ln>
                <a:noFill/>
              </a:ln>
              <a:solidFill>
                <a:srgbClr val="0078D7"/>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EA1D1C01-D714-4282-800B-8DFAC35ACF20}"/>
              </a:ext>
            </a:extLst>
          </p:cNvPr>
          <p:cNvSpPr/>
          <p:nvPr/>
        </p:nvSpPr>
        <p:spPr>
          <a:xfrm>
            <a:off x="3010437" y="4733837"/>
            <a:ext cx="1155362"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Auto scale &amp;</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load balancing</a:t>
            </a:r>
          </a:p>
        </p:txBody>
      </p:sp>
      <p:sp>
        <p:nvSpPr>
          <p:cNvPr id="75" name="Rectangle 74">
            <a:extLst>
              <a:ext uri="{FF2B5EF4-FFF2-40B4-BE49-F238E27FC236}">
                <a16:creationId xmlns:a16="http://schemas.microsoft.com/office/drawing/2014/main" id="{B72FF6C8-2C3A-4CF3-9B67-ADF7958A410A}"/>
              </a:ext>
            </a:extLst>
          </p:cNvPr>
          <p:cNvSpPr/>
          <p:nvPr/>
        </p:nvSpPr>
        <p:spPr>
          <a:xfrm>
            <a:off x="4562130" y="4733837"/>
            <a:ext cx="1312510"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High availability</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w/ auto patching</a:t>
            </a:r>
          </a:p>
        </p:txBody>
      </p:sp>
      <p:sp>
        <p:nvSpPr>
          <p:cNvPr id="76" name="Rectangle 75">
            <a:extLst>
              <a:ext uri="{FF2B5EF4-FFF2-40B4-BE49-F238E27FC236}">
                <a16:creationId xmlns:a16="http://schemas.microsoft.com/office/drawing/2014/main" id="{5FC65E85-CDEC-4E7D-BA77-222B48D39B50}"/>
              </a:ext>
            </a:extLst>
          </p:cNvPr>
          <p:cNvSpPr/>
          <p:nvPr/>
        </p:nvSpPr>
        <p:spPr>
          <a:xfrm>
            <a:off x="6218785" y="4733837"/>
            <a:ext cx="1268509"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Reduced</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operations costs</a:t>
            </a:r>
          </a:p>
        </p:txBody>
      </p:sp>
      <p:sp>
        <p:nvSpPr>
          <p:cNvPr id="77" name="Rectangle 76">
            <a:extLst>
              <a:ext uri="{FF2B5EF4-FFF2-40B4-BE49-F238E27FC236}">
                <a16:creationId xmlns:a16="http://schemas.microsoft.com/office/drawing/2014/main" id="{145A6D96-A574-408E-B3C0-4B6DBF905E06}"/>
              </a:ext>
            </a:extLst>
          </p:cNvPr>
          <p:cNvSpPr/>
          <p:nvPr/>
        </p:nvSpPr>
        <p:spPr>
          <a:xfrm>
            <a:off x="8067027" y="4733837"/>
            <a:ext cx="823777"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Backup &amp;</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recovery</a:t>
            </a:r>
          </a:p>
        </p:txBody>
      </p:sp>
      <p:grpSp>
        <p:nvGrpSpPr>
          <p:cNvPr id="167" name="Group 166">
            <a:extLst>
              <a:ext uri="{FF2B5EF4-FFF2-40B4-BE49-F238E27FC236}">
                <a16:creationId xmlns:a16="http://schemas.microsoft.com/office/drawing/2014/main" id="{437351E6-1517-49BB-A7FD-311BF7C300D8}"/>
              </a:ext>
            </a:extLst>
          </p:cNvPr>
          <p:cNvGrpSpPr/>
          <p:nvPr/>
        </p:nvGrpSpPr>
        <p:grpSpPr>
          <a:xfrm>
            <a:off x="3320030" y="4106185"/>
            <a:ext cx="532922" cy="532922"/>
            <a:chOff x="4327893" y="4188026"/>
            <a:chExt cx="543608" cy="543608"/>
          </a:xfrm>
        </p:grpSpPr>
        <p:sp>
          <p:nvSpPr>
            <p:cNvPr id="100" name="Oval 99">
              <a:extLst>
                <a:ext uri="{FF2B5EF4-FFF2-40B4-BE49-F238E27FC236}">
                  <a16:creationId xmlns:a16="http://schemas.microsoft.com/office/drawing/2014/main" id="{7C1904D2-3D5C-49F8-9273-81C729E8AC6C}"/>
                </a:ext>
              </a:extLst>
            </p:cNvPr>
            <p:cNvSpPr/>
            <p:nvPr/>
          </p:nvSpPr>
          <p:spPr>
            <a:xfrm>
              <a:off x="4327893"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Freeform 82">
              <a:extLst>
                <a:ext uri="{FF2B5EF4-FFF2-40B4-BE49-F238E27FC236}">
                  <a16:creationId xmlns:a16="http://schemas.microsoft.com/office/drawing/2014/main" id="{3F2CC22C-651D-400E-8466-61DD9A6EAD1D}"/>
                </a:ext>
              </a:extLst>
            </p:cNvPr>
            <p:cNvSpPr>
              <a:spLocks noChangeAspect="1" noEditPoints="1"/>
            </p:cNvSpPr>
            <p:nvPr/>
          </p:nvSpPr>
          <p:spPr bwMode="auto">
            <a:xfrm>
              <a:off x="4459477" y="4339717"/>
              <a:ext cx="280441" cy="240227"/>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2515644-0C06-42F2-9AF9-F0C6957D893F}"/>
              </a:ext>
            </a:extLst>
          </p:cNvPr>
          <p:cNvGrpSpPr/>
          <p:nvPr/>
        </p:nvGrpSpPr>
        <p:grpSpPr>
          <a:xfrm>
            <a:off x="4950537" y="4106185"/>
            <a:ext cx="532922" cy="532922"/>
            <a:chOff x="5049805" y="4188026"/>
            <a:chExt cx="543608" cy="543608"/>
          </a:xfrm>
        </p:grpSpPr>
        <p:sp>
          <p:nvSpPr>
            <p:cNvPr id="78" name="Oval 77">
              <a:extLst>
                <a:ext uri="{FF2B5EF4-FFF2-40B4-BE49-F238E27FC236}">
                  <a16:creationId xmlns:a16="http://schemas.microsoft.com/office/drawing/2014/main" id="{3D34CAB7-E960-4ED4-8E25-951AD2F9D222}"/>
                </a:ext>
              </a:extLst>
            </p:cNvPr>
            <p:cNvSpPr/>
            <p:nvPr/>
          </p:nvSpPr>
          <p:spPr>
            <a:xfrm>
              <a:off x="5049805"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8" name="Group 538">
              <a:extLst>
                <a:ext uri="{FF2B5EF4-FFF2-40B4-BE49-F238E27FC236}">
                  <a16:creationId xmlns:a16="http://schemas.microsoft.com/office/drawing/2014/main" id="{20F28212-40E1-4D9E-9976-C47275989649}"/>
                </a:ext>
              </a:extLst>
            </p:cNvPr>
            <p:cNvGrpSpPr>
              <a:grpSpLocks noChangeAspect="1"/>
            </p:cNvGrpSpPr>
            <p:nvPr/>
          </p:nvGrpSpPr>
          <p:grpSpPr bwMode="auto">
            <a:xfrm>
              <a:off x="5191281" y="4317162"/>
              <a:ext cx="260657" cy="285337"/>
              <a:chOff x="6703" y="2838"/>
              <a:chExt cx="169" cy="185"/>
            </a:xfrm>
            <a:noFill/>
          </p:grpSpPr>
          <p:sp>
            <p:nvSpPr>
              <p:cNvPr id="109" name="Line 539">
                <a:extLst>
                  <a:ext uri="{FF2B5EF4-FFF2-40B4-BE49-F238E27FC236}">
                    <a16:creationId xmlns:a16="http://schemas.microsoft.com/office/drawing/2014/main" id="{199DC63C-596E-4CFC-A436-AF6C5722BC74}"/>
                  </a:ext>
                </a:extLst>
              </p:cNvPr>
              <p:cNvSpPr>
                <a:spLocks noChangeShapeType="1"/>
              </p:cNvSpPr>
              <p:nvPr/>
            </p:nvSpPr>
            <p:spPr bwMode="auto">
              <a:xfrm>
                <a:off x="6803" y="2967"/>
                <a:ext cx="4" cy="10"/>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Line 540">
                <a:extLst>
                  <a:ext uri="{FF2B5EF4-FFF2-40B4-BE49-F238E27FC236}">
                    <a16:creationId xmlns:a16="http://schemas.microsoft.com/office/drawing/2014/main" id="{FC61B0F9-4091-4457-A111-E6790F8E04B0}"/>
                  </a:ext>
                </a:extLst>
              </p:cNvPr>
              <p:cNvSpPr>
                <a:spLocks noChangeShapeType="1"/>
              </p:cNvSpPr>
              <p:nvPr/>
            </p:nvSpPr>
            <p:spPr bwMode="auto">
              <a:xfrm>
                <a:off x="6768" y="2884"/>
                <a:ext cx="4" cy="12"/>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Line 541">
                <a:extLst>
                  <a:ext uri="{FF2B5EF4-FFF2-40B4-BE49-F238E27FC236}">
                    <a16:creationId xmlns:a16="http://schemas.microsoft.com/office/drawing/2014/main" id="{920CC6CD-2404-4305-8E44-0F801A72EF73}"/>
                  </a:ext>
                </a:extLst>
              </p:cNvPr>
              <p:cNvSpPr>
                <a:spLocks noChangeShapeType="1"/>
              </p:cNvSpPr>
              <p:nvPr/>
            </p:nvSpPr>
            <p:spPr bwMode="auto">
              <a:xfrm flipH="1">
                <a:off x="6768" y="2967"/>
                <a:ext cx="4" cy="10"/>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Line 542">
                <a:extLst>
                  <a:ext uri="{FF2B5EF4-FFF2-40B4-BE49-F238E27FC236}">
                    <a16:creationId xmlns:a16="http://schemas.microsoft.com/office/drawing/2014/main" id="{2D786659-2AC2-430D-A268-11C03D1E887F}"/>
                  </a:ext>
                </a:extLst>
              </p:cNvPr>
              <p:cNvSpPr>
                <a:spLocks noChangeShapeType="1"/>
              </p:cNvSpPr>
              <p:nvPr/>
            </p:nvSpPr>
            <p:spPr bwMode="auto">
              <a:xfrm flipH="1">
                <a:off x="6803" y="2884"/>
                <a:ext cx="4" cy="12"/>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Line 543">
                <a:extLst>
                  <a:ext uri="{FF2B5EF4-FFF2-40B4-BE49-F238E27FC236}">
                    <a16:creationId xmlns:a16="http://schemas.microsoft.com/office/drawing/2014/main" id="{8B55FB6A-47C3-414A-B58C-4D026F265AD6}"/>
                  </a:ext>
                </a:extLst>
              </p:cNvPr>
              <p:cNvSpPr>
                <a:spLocks noChangeShapeType="1"/>
              </p:cNvSpPr>
              <p:nvPr/>
            </p:nvSpPr>
            <p:spPr bwMode="auto">
              <a:xfrm>
                <a:off x="6824" y="2946"/>
                <a:ext cx="10" cy="4"/>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Line 544">
                <a:extLst>
                  <a:ext uri="{FF2B5EF4-FFF2-40B4-BE49-F238E27FC236}">
                    <a16:creationId xmlns:a16="http://schemas.microsoft.com/office/drawing/2014/main" id="{B6C565B7-DB56-419A-88FA-82775C58E022}"/>
                  </a:ext>
                </a:extLst>
              </p:cNvPr>
              <p:cNvSpPr>
                <a:spLocks noChangeShapeType="1"/>
              </p:cNvSpPr>
              <p:nvPr/>
            </p:nvSpPr>
            <p:spPr bwMode="auto">
              <a:xfrm>
                <a:off x="6741" y="2911"/>
                <a:ext cx="10" cy="6"/>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Line 545">
                <a:extLst>
                  <a:ext uri="{FF2B5EF4-FFF2-40B4-BE49-F238E27FC236}">
                    <a16:creationId xmlns:a16="http://schemas.microsoft.com/office/drawing/2014/main" id="{5B9501AB-A11D-4B2F-9F8E-E3C2D0BF1782}"/>
                  </a:ext>
                </a:extLst>
              </p:cNvPr>
              <p:cNvSpPr>
                <a:spLocks noChangeShapeType="1"/>
              </p:cNvSpPr>
              <p:nvPr/>
            </p:nvSpPr>
            <p:spPr bwMode="auto">
              <a:xfrm flipV="1">
                <a:off x="6824" y="2911"/>
                <a:ext cx="10" cy="6"/>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Line 546">
                <a:extLst>
                  <a:ext uri="{FF2B5EF4-FFF2-40B4-BE49-F238E27FC236}">
                    <a16:creationId xmlns:a16="http://schemas.microsoft.com/office/drawing/2014/main" id="{7B52C812-C606-4527-9431-BE50ADD9D042}"/>
                  </a:ext>
                </a:extLst>
              </p:cNvPr>
              <p:cNvSpPr>
                <a:spLocks noChangeShapeType="1"/>
              </p:cNvSpPr>
              <p:nvPr/>
            </p:nvSpPr>
            <p:spPr bwMode="auto">
              <a:xfrm flipV="1">
                <a:off x="6741" y="2946"/>
                <a:ext cx="10" cy="4"/>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Oval 547">
                <a:extLst>
                  <a:ext uri="{FF2B5EF4-FFF2-40B4-BE49-F238E27FC236}">
                    <a16:creationId xmlns:a16="http://schemas.microsoft.com/office/drawing/2014/main" id="{8DCD547B-61B7-448F-9A0F-616520D77526}"/>
                  </a:ext>
                </a:extLst>
              </p:cNvPr>
              <p:cNvSpPr>
                <a:spLocks noChangeArrowheads="1"/>
              </p:cNvSpPr>
              <p:nvPr/>
            </p:nvSpPr>
            <p:spPr bwMode="auto">
              <a:xfrm>
                <a:off x="6753" y="2896"/>
                <a:ext cx="69" cy="71"/>
              </a:xfrm>
              <a:prstGeom prst="ellips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Freeform 548">
                <a:extLst>
                  <a:ext uri="{FF2B5EF4-FFF2-40B4-BE49-F238E27FC236}">
                    <a16:creationId xmlns:a16="http://schemas.microsoft.com/office/drawing/2014/main" id="{BBD3B5D1-A868-4DB4-A16D-98A55E8E48B0}"/>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Freeform 549">
                <a:extLst>
                  <a:ext uri="{FF2B5EF4-FFF2-40B4-BE49-F238E27FC236}">
                    <a16:creationId xmlns:a16="http://schemas.microsoft.com/office/drawing/2014/main" id="{D62CBEE5-4ABB-4E76-9127-D40174B5B673}"/>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Freeform 550">
                <a:extLst>
                  <a:ext uri="{FF2B5EF4-FFF2-40B4-BE49-F238E27FC236}">
                    <a16:creationId xmlns:a16="http://schemas.microsoft.com/office/drawing/2014/main" id="{71A83D4F-4CED-43BF-B397-EC5B772547E2}"/>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551">
                <a:extLst>
                  <a:ext uri="{FF2B5EF4-FFF2-40B4-BE49-F238E27FC236}">
                    <a16:creationId xmlns:a16="http://schemas.microsoft.com/office/drawing/2014/main" id="{1CDC3D34-5F8E-42AC-910C-190C829A7A47}"/>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69" name="Group 168">
            <a:extLst>
              <a:ext uri="{FF2B5EF4-FFF2-40B4-BE49-F238E27FC236}">
                <a16:creationId xmlns:a16="http://schemas.microsoft.com/office/drawing/2014/main" id="{0DC2CB09-EBA2-4C96-A710-C409CAD22798}"/>
              </a:ext>
            </a:extLst>
          </p:cNvPr>
          <p:cNvGrpSpPr/>
          <p:nvPr/>
        </p:nvGrpSpPr>
        <p:grpSpPr>
          <a:xfrm>
            <a:off x="6581044" y="4106185"/>
            <a:ext cx="532922" cy="532922"/>
            <a:chOff x="7654297" y="4188026"/>
            <a:chExt cx="543608" cy="543608"/>
          </a:xfrm>
        </p:grpSpPr>
        <p:sp>
          <p:nvSpPr>
            <p:cNvPr id="104" name="Oval 103">
              <a:extLst>
                <a:ext uri="{FF2B5EF4-FFF2-40B4-BE49-F238E27FC236}">
                  <a16:creationId xmlns:a16="http://schemas.microsoft.com/office/drawing/2014/main" id="{05F05E47-20A0-4FBE-91DC-F3D48F5C0FA9}"/>
                </a:ext>
              </a:extLst>
            </p:cNvPr>
            <p:cNvSpPr/>
            <p:nvPr/>
          </p:nvSpPr>
          <p:spPr>
            <a:xfrm>
              <a:off x="7654297"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Freeform 290">
              <a:extLst>
                <a:ext uri="{FF2B5EF4-FFF2-40B4-BE49-F238E27FC236}">
                  <a16:creationId xmlns:a16="http://schemas.microsoft.com/office/drawing/2014/main" id="{64743773-7B4A-482D-9E75-3D91727D4D9F}"/>
                </a:ext>
              </a:extLst>
            </p:cNvPr>
            <p:cNvSpPr>
              <a:spLocks noChangeAspect="1" noEditPoints="1"/>
            </p:cNvSpPr>
            <p:nvPr/>
          </p:nvSpPr>
          <p:spPr bwMode="auto">
            <a:xfrm>
              <a:off x="7786522" y="4324286"/>
              <a:ext cx="279158" cy="271089"/>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5484B194-9D48-4D61-9082-56B1AD546FE0}"/>
              </a:ext>
            </a:extLst>
          </p:cNvPr>
          <p:cNvGrpSpPr/>
          <p:nvPr/>
        </p:nvGrpSpPr>
        <p:grpSpPr>
          <a:xfrm>
            <a:off x="8211551" y="4106185"/>
            <a:ext cx="532922" cy="532922"/>
            <a:chOff x="9317499" y="4188026"/>
            <a:chExt cx="543608" cy="543608"/>
          </a:xfrm>
        </p:grpSpPr>
        <p:sp>
          <p:nvSpPr>
            <p:cNvPr id="102" name="Oval 101">
              <a:extLst>
                <a:ext uri="{FF2B5EF4-FFF2-40B4-BE49-F238E27FC236}">
                  <a16:creationId xmlns:a16="http://schemas.microsoft.com/office/drawing/2014/main" id="{9B194394-12F1-4C37-AD4A-76DA6B3A2147}"/>
                </a:ext>
              </a:extLst>
            </p:cNvPr>
            <p:cNvSpPr/>
            <p:nvPr/>
          </p:nvSpPr>
          <p:spPr>
            <a:xfrm>
              <a:off x="9317499"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Freeform 149">
              <a:extLst>
                <a:ext uri="{FF2B5EF4-FFF2-40B4-BE49-F238E27FC236}">
                  <a16:creationId xmlns:a16="http://schemas.microsoft.com/office/drawing/2014/main" id="{D405C90C-F986-491D-B389-B8D627B31644}"/>
                </a:ext>
              </a:extLst>
            </p:cNvPr>
            <p:cNvSpPr>
              <a:spLocks noChangeAspect="1" noEditPoints="1"/>
            </p:cNvSpPr>
            <p:nvPr/>
          </p:nvSpPr>
          <p:spPr bwMode="auto">
            <a:xfrm>
              <a:off x="9454903" y="4297386"/>
              <a:ext cx="268800" cy="32488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9" name="Straight Connector 128">
            <a:extLst>
              <a:ext uri="{FF2B5EF4-FFF2-40B4-BE49-F238E27FC236}">
                <a16:creationId xmlns:a16="http://schemas.microsoft.com/office/drawing/2014/main" id="{AD2B3450-05B9-4B05-B354-441717D372C2}"/>
              </a:ext>
            </a:extLst>
          </p:cNvPr>
          <p:cNvCxnSpPr>
            <a:cxnSpLocks/>
          </p:cNvCxnSpPr>
          <p:nvPr/>
        </p:nvCxnSpPr>
        <p:spPr>
          <a:xfrm>
            <a:off x="2222445" y="5774409"/>
            <a:ext cx="7619613"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9868E2FB-E482-415B-AD92-70DB05EF3296}"/>
              </a:ext>
            </a:extLst>
          </p:cNvPr>
          <p:cNvSpPr/>
          <p:nvPr/>
        </p:nvSpPr>
        <p:spPr>
          <a:xfrm>
            <a:off x="504370" y="5634106"/>
            <a:ext cx="1613565" cy="280605"/>
          </a:xfrm>
          <a:prstGeom prst="rect">
            <a:avLst/>
          </a:prstGeom>
        </p:spPr>
        <p:txBody>
          <a:bodyPr wrap="square">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Enterprise grade</a:t>
            </a:r>
            <a:endParaRPr kumimoji="0" lang="en-US" sz="1372" b="0" i="0" u="none" strike="noStrike" kern="1200" cap="none" spc="0" normalizeH="0" baseline="0" noProof="0">
              <a:ln>
                <a:noFill/>
              </a:ln>
              <a:solidFill>
                <a:srgbClr val="0078D7"/>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094F503E-8C52-4AAD-8EAF-9F1E93203AD2}"/>
              </a:ext>
            </a:extLst>
          </p:cNvPr>
          <p:cNvSpPr/>
          <p:nvPr/>
        </p:nvSpPr>
        <p:spPr>
          <a:xfrm>
            <a:off x="2975865" y="6135600"/>
            <a:ext cx="1224507"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Global data</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center footprint</a:t>
            </a:r>
          </a:p>
        </p:txBody>
      </p:sp>
      <p:sp>
        <p:nvSpPr>
          <p:cNvPr id="136" name="Rectangle 135">
            <a:extLst>
              <a:ext uri="{FF2B5EF4-FFF2-40B4-BE49-F238E27FC236}">
                <a16:creationId xmlns:a16="http://schemas.microsoft.com/office/drawing/2014/main" id="{EE0E07CE-E41C-41F3-9518-8D67E998E429}"/>
              </a:ext>
            </a:extLst>
          </p:cNvPr>
          <p:cNvSpPr/>
          <p:nvPr/>
        </p:nvSpPr>
        <p:spPr>
          <a:xfrm>
            <a:off x="4869357" y="6135600"/>
            <a:ext cx="698057"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Hybrid</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support</a:t>
            </a:r>
          </a:p>
        </p:txBody>
      </p:sp>
      <p:sp>
        <p:nvSpPr>
          <p:cNvPr id="137" name="Rectangle 136">
            <a:extLst>
              <a:ext uri="{FF2B5EF4-FFF2-40B4-BE49-F238E27FC236}">
                <a16:creationId xmlns:a16="http://schemas.microsoft.com/office/drawing/2014/main" id="{88139653-483D-42F1-9318-724E094EF10B}"/>
              </a:ext>
            </a:extLst>
          </p:cNvPr>
          <p:cNvSpPr/>
          <p:nvPr/>
        </p:nvSpPr>
        <p:spPr>
          <a:xfrm>
            <a:off x="6397150" y="6135600"/>
            <a:ext cx="911780"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AAD</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integration</a:t>
            </a:r>
          </a:p>
        </p:txBody>
      </p:sp>
      <p:sp>
        <p:nvSpPr>
          <p:cNvPr id="138" name="Rectangle 137">
            <a:extLst>
              <a:ext uri="{FF2B5EF4-FFF2-40B4-BE49-F238E27FC236}">
                <a16:creationId xmlns:a16="http://schemas.microsoft.com/office/drawing/2014/main" id="{C570999F-2C74-4BA8-AF1A-A42F21642743}"/>
              </a:ext>
            </a:extLst>
          </p:cNvPr>
          <p:cNvSpPr/>
          <p:nvPr/>
        </p:nvSpPr>
        <p:spPr>
          <a:xfrm>
            <a:off x="8009671" y="6135600"/>
            <a:ext cx="938494"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Secure &amp;</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compliance</a:t>
            </a:r>
          </a:p>
        </p:txBody>
      </p:sp>
      <p:grpSp>
        <p:nvGrpSpPr>
          <p:cNvPr id="171" name="Group 170">
            <a:extLst>
              <a:ext uri="{FF2B5EF4-FFF2-40B4-BE49-F238E27FC236}">
                <a16:creationId xmlns:a16="http://schemas.microsoft.com/office/drawing/2014/main" id="{296216A8-F7E1-443E-9D7C-C072D5187B29}"/>
              </a:ext>
            </a:extLst>
          </p:cNvPr>
          <p:cNvGrpSpPr/>
          <p:nvPr/>
        </p:nvGrpSpPr>
        <p:grpSpPr>
          <a:xfrm>
            <a:off x="3320030" y="5507948"/>
            <a:ext cx="532922" cy="532922"/>
            <a:chOff x="4327893" y="5617897"/>
            <a:chExt cx="543608" cy="543608"/>
          </a:xfrm>
        </p:grpSpPr>
        <p:sp>
          <p:nvSpPr>
            <p:cNvPr id="133" name="Oval 132">
              <a:extLst>
                <a:ext uri="{FF2B5EF4-FFF2-40B4-BE49-F238E27FC236}">
                  <a16:creationId xmlns:a16="http://schemas.microsoft.com/office/drawing/2014/main" id="{7C93713C-13C8-49AA-9DB9-F53AB8F487EA}"/>
                </a:ext>
              </a:extLst>
            </p:cNvPr>
            <p:cNvSpPr/>
            <p:nvPr/>
          </p:nvSpPr>
          <p:spPr>
            <a:xfrm>
              <a:off x="4327893"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Freeform 90">
              <a:extLst>
                <a:ext uri="{FF2B5EF4-FFF2-40B4-BE49-F238E27FC236}">
                  <a16:creationId xmlns:a16="http://schemas.microsoft.com/office/drawing/2014/main" id="{9057BD75-9781-43BD-BC5E-254407CA9982}"/>
                </a:ext>
              </a:extLst>
            </p:cNvPr>
            <p:cNvSpPr>
              <a:spLocks noChangeAspect="1" noEditPoints="1"/>
            </p:cNvSpPr>
            <p:nvPr/>
          </p:nvSpPr>
          <p:spPr bwMode="auto">
            <a:xfrm>
              <a:off x="4428598" y="5718601"/>
              <a:ext cx="342199" cy="34220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2" name="Group 171">
            <a:extLst>
              <a:ext uri="{FF2B5EF4-FFF2-40B4-BE49-F238E27FC236}">
                <a16:creationId xmlns:a16="http://schemas.microsoft.com/office/drawing/2014/main" id="{6909CFC3-2AD6-487D-A863-76299881C5AB}"/>
              </a:ext>
            </a:extLst>
          </p:cNvPr>
          <p:cNvGrpSpPr/>
          <p:nvPr/>
        </p:nvGrpSpPr>
        <p:grpSpPr>
          <a:xfrm>
            <a:off x="4950537" y="5507948"/>
            <a:ext cx="532922" cy="532922"/>
            <a:chOff x="5991095" y="5617897"/>
            <a:chExt cx="543608" cy="543608"/>
          </a:xfrm>
        </p:grpSpPr>
        <p:sp>
          <p:nvSpPr>
            <p:cNvPr id="134" name="Oval 133">
              <a:extLst>
                <a:ext uri="{FF2B5EF4-FFF2-40B4-BE49-F238E27FC236}">
                  <a16:creationId xmlns:a16="http://schemas.microsoft.com/office/drawing/2014/main" id="{7A98C60D-99DB-42B5-92E6-FC6FB1759466}"/>
                </a:ext>
              </a:extLst>
            </p:cNvPr>
            <p:cNvSpPr/>
            <p:nvPr/>
          </p:nvSpPr>
          <p:spPr>
            <a:xfrm>
              <a:off x="5991095"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9">
              <a:extLst>
                <a:ext uri="{FF2B5EF4-FFF2-40B4-BE49-F238E27FC236}">
                  <a16:creationId xmlns:a16="http://schemas.microsoft.com/office/drawing/2014/main" id="{AF0C2B0B-5014-49BF-B981-65FE8F94CD1D}"/>
                </a:ext>
              </a:extLst>
            </p:cNvPr>
            <p:cNvSpPr>
              <a:spLocks noChangeAspect="1" noEditPoints="1"/>
            </p:cNvSpPr>
            <p:nvPr/>
          </p:nvSpPr>
          <p:spPr bwMode="auto">
            <a:xfrm>
              <a:off x="6076717" y="5759598"/>
              <a:ext cx="372364" cy="26020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3" name="Group 172">
            <a:extLst>
              <a:ext uri="{FF2B5EF4-FFF2-40B4-BE49-F238E27FC236}">
                <a16:creationId xmlns:a16="http://schemas.microsoft.com/office/drawing/2014/main" id="{245C9127-E36F-4DA6-943D-047362D83542}"/>
              </a:ext>
            </a:extLst>
          </p:cNvPr>
          <p:cNvGrpSpPr/>
          <p:nvPr/>
        </p:nvGrpSpPr>
        <p:grpSpPr>
          <a:xfrm>
            <a:off x="6581044" y="5507948"/>
            <a:ext cx="532922" cy="532922"/>
            <a:chOff x="7654297" y="5617897"/>
            <a:chExt cx="543608" cy="543608"/>
          </a:xfrm>
        </p:grpSpPr>
        <p:sp>
          <p:nvSpPr>
            <p:cNvPr id="131" name="Oval 130">
              <a:extLst>
                <a:ext uri="{FF2B5EF4-FFF2-40B4-BE49-F238E27FC236}">
                  <a16:creationId xmlns:a16="http://schemas.microsoft.com/office/drawing/2014/main" id="{0C080672-79BB-4CBF-8692-21888C3E275D}"/>
                </a:ext>
              </a:extLst>
            </p:cNvPr>
            <p:cNvSpPr/>
            <p:nvPr/>
          </p:nvSpPr>
          <p:spPr>
            <a:xfrm>
              <a:off x="7654297"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Freeform 118">
              <a:extLst>
                <a:ext uri="{FF2B5EF4-FFF2-40B4-BE49-F238E27FC236}">
                  <a16:creationId xmlns:a16="http://schemas.microsoft.com/office/drawing/2014/main" id="{72802AE5-2966-4864-97CA-B2A09D3FF65A}"/>
                </a:ext>
              </a:extLst>
            </p:cNvPr>
            <p:cNvSpPr>
              <a:spLocks noChangeAspect="1" noEditPoints="1"/>
            </p:cNvSpPr>
            <p:nvPr/>
          </p:nvSpPr>
          <p:spPr bwMode="auto">
            <a:xfrm>
              <a:off x="7755001" y="5782976"/>
              <a:ext cx="342200" cy="213451"/>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4" name="Group 173">
            <a:extLst>
              <a:ext uri="{FF2B5EF4-FFF2-40B4-BE49-F238E27FC236}">
                <a16:creationId xmlns:a16="http://schemas.microsoft.com/office/drawing/2014/main" id="{242C5DAA-A207-4102-8321-017A9DCCA7AD}"/>
              </a:ext>
            </a:extLst>
          </p:cNvPr>
          <p:cNvGrpSpPr/>
          <p:nvPr/>
        </p:nvGrpSpPr>
        <p:grpSpPr>
          <a:xfrm>
            <a:off x="8211551" y="5507948"/>
            <a:ext cx="532922" cy="532922"/>
            <a:chOff x="9317499" y="5617897"/>
            <a:chExt cx="543608" cy="543608"/>
          </a:xfrm>
        </p:grpSpPr>
        <p:sp>
          <p:nvSpPr>
            <p:cNvPr id="132" name="Oval 131">
              <a:extLst>
                <a:ext uri="{FF2B5EF4-FFF2-40B4-BE49-F238E27FC236}">
                  <a16:creationId xmlns:a16="http://schemas.microsoft.com/office/drawing/2014/main" id="{7F4AA867-EA34-4FDA-9A83-DE6DE34D7053}"/>
                </a:ext>
              </a:extLst>
            </p:cNvPr>
            <p:cNvSpPr/>
            <p:nvPr/>
          </p:nvSpPr>
          <p:spPr>
            <a:xfrm>
              <a:off x="9317499"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Freeform 144">
              <a:extLst>
                <a:ext uri="{FF2B5EF4-FFF2-40B4-BE49-F238E27FC236}">
                  <a16:creationId xmlns:a16="http://schemas.microsoft.com/office/drawing/2014/main" id="{AF3635F8-7A84-403C-B9C3-62B892F41988}"/>
                </a:ext>
              </a:extLst>
            </p:cNvPr>
            <p:cNvSpPr>
              <a:spLocks noChangeAspect="1" noEditPoints="1"/>
            </p:cNvSpPr>
            <p:nvPr/>
          </p:nvSpPr>
          <p:spPr bwMode="auto">
            <a:xfrm>
              <a:off x="9459426" y="5747965"/>
              <a:ext cx="259755" cy="283473"/>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19084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250"/>
                                        <p:tgtEl>
                                          <p:spTgt spid="18"/>
                                        </p:tgtEl>
                                      </p:cBhvr>
                                    </p:animEffect>
                                  </p:childTnLst>
                                </p:cTn>
                              </p:par>
                              <p:par>
                                <p:cTn id="8" presetID="53" presetClass="entr" presetSubtype="16"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 calcmode="lin" valueType="num">
                                      <p:cBhvr>
                                        <p:cTn id="10" dur="250" fill="hold"/>
                                        <p:tgtEl>
                                          <p:spTgt spid="60"/>
                                        </p:tgtEl>
                                        <p:attrNameLst>
                                          <p:attrName>ppt_w</p:attrName>
                                        </p:attrNameLst>
                                      </p:cBhvr>
                                      <p:tavLst>
                                        <p:tav tm="0">
                                          <p:val>
                                            <p:fltVal val="0"/>
                                          </p:val>
                                        </p:tav>
                                        <p:tav tm="100000">
                                          <p:val>
                                            <p:strVal val="#ppt_w"/>
                                          </p:val>
                                        </p:tav>
                                      </p:tavLst>
                                    </p:anim>
                                    <p:anim calcmode="lin" valueType="num">
                                      <p:cBhvr>
                                        <p:cTn id="11" dur="250" fill="hold"/>
                                        <p:tgtEl>
                                          <p:spTgt spid="60"/>
                                        </p:tgtEl>
                                        <p:attrNameLst>
                                          <p:attrName>ppt_h</p:attrName>
                                        </p:attrNameLst>
                                      </p:cBhvr>
                                      <p:tavLst>
                                        <p:tav tm="0">
                                          <p:val>
                                            <p:fltVal val="0"/>
                                          </p:val>
                                        </p:tav>
                                        <p:tav tm="100000">
                                          <p:val>
                                            <p:strVal val="#ppt_h"/>
                                          </p:val>
                                        </p:tav>
                                      </p:tavLst>
                                    </p:anim>
                                    <p:animEffect transition="in" filter="fade">
                                      <p:cBhvr>
                                        <p:cTn id="12" dur="25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250"/>
                                        <p:tgtEl>
                                          <p:spTgt spid="36"/>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250"/>
                                        <p:tgtEl>
                                          <p:spTgt spid="37"/>
                                        </p:tgtEl>
                                      </p:cBhvr>
                                    </p:animEffect>
                                  </p:childTnLst>
                                </p:cTn>
                              </p:par>
                              <p:par>
                                <p:cTn id="19" presetID="53" presetClass="entr" presetSubtype="16" fill="hold" nodeType="withEffect">
                                  <p:stCondLst>
                                    <p:cond delay="250"/>
                                  </p:stCondLst>
                                  <p:childTnLst>
                                    <p:set>
                                      <p:cBhvr>
                                        <p:cTn id="20" dur="1" fill="hold">
                                          <p:stCondLst>
                                            <p:cond delay="0"/>
                                          </p:stCondLst>
                                        </p:cTn>
                                        <p:tgtEl>
                                          <p:spTgt spid="2"/>
                                        </p:tgtEl>
                                        <p:attrNameLst>
                                          <p:attrName>style.visibility</p:attrName>
                                        </p:attrNameLst>
                                      </p:cBhvr>
                                      <p:to>
                                        <p:strVal val="visible"/>
                                      </p:to>
                                    </p:set>
                                    <p:anim calcmode="lin" valueType="num">
                                      <p:cBhvr>
                                        <p:cTn id="21" dur="250" fill="hold"/>
                                        <p:tgtEl>
                                          <p:spTgt spid="2"/>
                                        </p:tgtEl>
                                        <p:attrNameLst>
                                          <p:attrName>ppt_w</p:attrName>
                                        </p:attrNameLst>
                                      </p:cBhvr>
                                      <p:tavLst>
                                        <p:tav tm="0">
                                          <p:val>
                                            <p:fltVal val="0"/>
                                          </p:val>
                                        </p:tav>
                                        <p:tav tm="100000">
                                          <p:val>
                                            <p:strVal val="#ppt_w"/>
                                          </p:val>
                                        </p:tav>
                                      </p:tavLst>
                                    </p:anim>
                                    <p:anim calcmode="lin" valueType="num">
                                      <p:cBhvr>
                                        <p:cTn id="22" dur="250" fill="hold"/>
                                        <p:tgtEl>
                                          <p:spTgt spid="2"/>
                                        </p:tgtEl>
                                        <p:attrNameLst>
                                          <p:attrName>ppt_h</p:attrName>
                                        </p:attrNameLst>
                                      </p:cBhvr>
                                      <p:tavLst>
                                        <p:tav tm="0">
                                          <p:val>
                                            <p:fltVal val="0"/>
                                          </p:val>
                                        </p:tav>
                                        <p:tav tm="100000">
                                          <p:val>
                                            <p:strVal val="#ppt_h"/>
                                          </p:val>
                                        </p:tav>
                                      </p:tavLst>
                                    </p:anim>
                                    <p:animEffect transition="in" filter="fade">
                                      <p:cBhvr>
                                        <p:cTn id="23" dur="250"/>
                                        <p:tgtEl>
                                          <p:spTgt spid="2"/>
                                        </p:tgtEl>
                                      </p:cBhvr>
                                    </p:animEffect>
                                  </p:childTnLst>
                                </p:cTn>
                              </p:par>
                              <p:par>
                                <p:cTn id="24" presetID="53" presetClass="entr" presetSubtype="16" fill="hold" nodeType="withEffect">
                                  <p:stCondLst>
                                    <p:cond delay="500"/>
                                  </p:stCondLst>
                                  <p:childTnLst>
                                    <p:set>
                                      <p:cBhvr>
                                        <p:cTn id="25" dur="1" fill="hold">
                                          <p:stCondLst>
                                            <p:cond delay="0"/>
                                          </p:stCondLst>
                                        </p:cTn>
                                        <p:tgtEl>
                                          <p:spTgt spid="62"/>
                                        </p:tgtEl>
                                        <p:attrNameLst>
                                          <p:attrName>style.visibility</p:attrName>
                                        </p:attrNameLst>
                                      </p:cBhvr>
                                      <p:to>
                                        <p:strVal val="visible"/>
                                      </p:to>
                                    </p:set>
                                    <p:anim calcmode="lin" valueType="num">
                                      <p:cBhvr>
                                        <p:cTn id="26" dur="250" fill="hold"/>
                                        <p:tgtEl>
                                          <p:spTgt spid="62"/>
                                        </p:tgtEl>
                                        <p:attrNameLst>
                                          <p:attrName>ppt_w</p:attrName>
                                        </p:attrNameLst>
                                      </p:cBhvr>
                                      <p:tavLst>
                                        <p:tav tm="0">
                                          <p:val>
                                            <p:fltVal val="0"/>
                                          </p:val>
                                        </p:tav>
                                        <p:tav tm="100000">
                                          <p:val>
                                            <p:strVal val="#ppt_w"/>
                                          </p:val>
                                        </p:tav>
                                      </p:tavLst>
                                    </p:anim>
                                    <p:anim calcmode="lin" valueType="num">
                                      <p:cBhvr>
                                        <p:cTn id="27" dur="250" fill="hold"/>
                                        <p:tgtEl>
                                          <p:spTgt spid="62"/>
                                        </p:tgtEl>
                                        <p:attrNameLst>
                                          <p:attrName>ppt_h</p:attrName>
                                        </p:attrNameLst>
                                      </p:cBhvr>
                                      <p:tavLst>
                                        <p:tav tm="0">
                                          <p:val>
                                            <p:fltVal val="0"/>
                                          </p:val>
                                        </p:tav>
                                        <p:tav tm="100000">
                                          <p:val>
                                            <p:strVal val="#ppt_h"/>
                                          </p:val>
                                        </p:tav>
                                      </p:tavLst>
                                    </p:anim>
                                    <p:animEffect transition="in" filter="fade">
                                      <p:cBhvr>
                                        <p:cTn id="28" dur="250"/>
                                        <p:tgtEl>
                                          <p:spTgt spid="62"/>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50"/>
                                        <p:tgtEl>
                                          <p:spTgt spid="38"/>
                                        </p:tgtEl>
                                      </p:cBhvr>
                                    </p:animEffect>
                                  </p:childTnLst>
                                </p:cTn>
                              </p:par>
                              <p:par>
                                <p:cTn id="32" presetID="53" presetClass="entr" presetSubtype="16" fill="hold" nodeType="withEffect">
                                  <p:stCondLst>
                                    <p:cond delay="750"/>
                                  </p:stCondLst>
                                  <p:childTnLst>
                                    <p:set>
                                      <p:cBhvr>
                                        <p:cTn id="33" dur="1" fill="hold">
                                          <p:stCondLst>
                                            <p:cond delay="0"/>
                                          </p:stCondLst>
                                        </p:cTn>
                                        <p:tgtEl>
                                          <p:spTgt spid="63"/>
                                        </p:tgtEl>
                                        <p:attrNameLst>
                                          <p:attrName>style.visibility</p:attrName>
                                        </p:attrNameLst>
                                      </p:cBhvr>
                                      <p:to>
                                        <p:strVal val="visible"/>
                                      </p:to>
                                    </p:set>
                                    <p:anim calcmode="lin" valueType="num">
                                      <p:cBhvr>
                                        <p:cTn id="34" dur="250" fill="hold"/>
                                        <p:tgtEl>
                                          <p:spTgt spid="63"/>
                                        </p:tgtEl>
                                        <p:attrNameLst>
                                          <p:attrName>ppt_w</p:attrName>
                                        </p:attrNameLst>
                                      </p:cBhvr>
                                      <p:tavLst>
                                        <p:tav tm="0">
                                          <p:val>
                                            <p:fltVal val="0"/>
                                          </p:val>
                                        </p:tav>
                                        <p:tav tm="100000">
                                          <p:val>
                                            <p:strVal val="#ppt_w"/>
                                          </p:val>
                                        </p:tav>
                                      </p:tavLst>
                                    </p:anim>
                                    <p:anim calcmode="lin" valueType="num">
                                      <p:cBhvr>
                                        <p:cTn id="35" dur="250" fill="hold"/>
                                        <p:tgtEl>
                                          <p:spTgt spid="63"/>
                                        </p:tgtEl>
                                        <p:attrNameLst>
                                          <p:attrName>ppt_h</p:attrName>
                                        </p:attrNameLst>
                                      </p:cBhvr>
                                      <p:tavLst>
                                        <p:tav tm="0">
                                          <p:val>
                                            <p:fltVal val="0"/>
                                          </p:val>
                                        </p:tav>
                                        <p:tav tm="100000">
                                          <p:val>
                                            <p:strVal val="#ppt_h"/>
                                          </p:val>
                                        </p:tav>
                                      </p:tavLst>
                                    </p:anim>
                                    <p:animEffect transition="in" filter="fade">
                                      <p:cBhvr>
                                        <p:cTn id="36" dur="250"/>
                                        <p:tgtEl>
                                          <p:spTgt spid="63"/>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250"/>
                                        <p:tgtEl>
                                          <p:spTgt spid="39"/>
                                        </p:tgtEl>
                                      </p:cBhvr>
                                    </p:animEffect>
                                  </p:childTnLst>
                                </p:cTn>
                              </p:par>
                            </p:childTnLst>
                          </p:cTn>
                        </p:par>
                        <p:par>
                          <p:cTn id="40" fill="hold">
                            <p:stCondLst>
                              <p:cond delay="1250"/>
                            </p:stCondLst>
                            <p:childTnLst>
                              <p:par>
                                <p:cTn id="41" presetID="22" presetClass="entr" presetSubtype="8" fill="hold" nodeType="after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wipe(left)">
                                      <p:cBhvr>
                                        <p:cTn id="43" dur="1250"/>
                                        <p:tgtEl>
                                          <p:spTgt spid="68"/>
                                        </p:tgtEl>
                                      </p:cBhvr>
                                    </p:animEffect>
                                  </p:childTnLst>
                                </p:cTn>
                              </p:par>
                              <p:par>
                                <p:cTn id="44" presetID="53" presetClass="entr" presetSubtype="16" fill="hold" nodeType="withEffect">
                                  <p:stCondLst>
                                    <p:cond delay="0"/>
                                  </p:stCondLst>
                                  <p:childTnLst>
                                    <p:set>
                                      <p:cBhvr>
                                        <p:cTn id="45" dur="1" fill="hold">
                                          <p:stCondLst>
                                            <p:cond delay="0"/>
                                          </p:stCondLst>
                                        </p:cTn>
                                        <p:tgtEl>
                                          <p:spTgt spid="167"/>
                                        </p:tgtEl>
                                        <p:attrNameLst>
                                          <p:attrName>style.visibility</p:attrName>
                                        </p:attrNameLst>
                                      </p:cBhvr>
                                      <p:to>
                                        <p:strVal val="visible"/>
                                      </p:to>
                                    </p:set>
                                    <p:anim calcmode="lin" valueType="num">
                                      <p:cBhvr>
                                        <p:cTn id="46" dur="250" fill="hold"/>
                                        <p:tgtEl>
                                          <p:spTgt spid="167"/>
                                        </p:tgtEl>
                                        <p:attrNameLst>
                                          <p:attrName>ppt_w</p:attrName>
                                        </p:attrNameLst>
                                      </p:cBhvr>
                                      <p:tavLst>
                                        <p:tav tm="0">
                                          <p:val>
                                            <p:fltVal val="0"/>
                                          </p:val>
                                        </p:tav>
                                        <p:tav tm="100000">
                                          <p:val>
                                            <p:strVal val="#ppt_w"/>
                                          </p:val>
                                        </p:tav>
                                      </p:tavLst>
                                    </p:anim>
                                    <p:anim calcmode="lin" valueType="num">
                                      <p:cBhvr>
                                        <p:cTn id="47" dur="250" fill="hold"/>
                                        <p:tgtEl>
                                          <p:spTgt spid="167"/>
                                        </p:tgtEl>
                                        <p:attrNameLst>
                                          <p:attrName>ppt_h</p:attrName>
                                        </p:attrNameLst>
                                      </p:cBhvr>
                                      <p:tavLst>
                                        <p:tav tm="0">
                                          <p:val>
                                            <p:fltVal val="0"/>
                                          </p:val>
                                        </p:tav>
                                        <p:tav tm="100000">
                                          <p:val>
                                            <p:strVal val="#ppt_h"/>
                                          </p:val>
                                        </p:tav>
                                      </p:tavLst>
                                    </p:anim>
                                    <p:animEffect transition="in" filter="fade">
                                      <p:cBhvr>
                                        <p:cTn id="48" dur="250"/>
                                        <p:tgtEl>
                                          <p:spTgt spid="1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250"/>
                                        <p:tgtEl>
                                          <p:spTgt spid="74"/>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75"/>
                                        </p:tgtEl>
                                        <p:attrNameLst>
                                          <p:attrName>style.visibility</p:attrName>
                                        </p:attrNameLst>
                                      </p:cBhvr>
                                      <p:to>
                                        <p:strVal val="visible"/>
                                      </p:to>
                                    </p:set>
                                    <p:animEffect transition="in" filter="fade">
                                      <p:cBhvr>
                                        <p:cTn id="54" dur="250"/>
                                        <p:tgtEl>
                                          <p:spTgt spid="75"/>
                                        </p:tgtEl>
                                      </p:cBhvr>
                                    </p:animEffect>
                                  </p:childTnLst>
                                </p:cTn>
                              </p:par>
                              <p:par>
                                <p:cTn id="55" presetID="53" presetClass="entr" presetSubtype="16" fill="hold" nodeType="withEffect">
                                  <p:stCondLst>
                                    <p:cond delay="250"/>
                                  </p:stCondLst>
                                  <p:childTnLst>
                                    <p:set>
                                      <p:cBhvr>
                                        <p:cTn id="56" dur="1" fill="hold">
                                          <p:stCondLst>
                                            <p:cond delay="0"/>
                                          </p:stCondLst>
                                        </p:cTn>
                                        <p:tgtEl>
                                          <p:spTgt spid="3"/>
                                        </p:tgtEl>
                                        <p:attrNameLst>
                                          <p:attrName>style.visibility</p:attrName>
                                        </p:attrNameLst>
                                      </p:cBhvr>
                                      <p:to>
                                        <p:strVal val="visible"/>
                                      </p:to>
                                    </p:set>
                                    <p:anim calcmode="lin" valueType="num">
                                      <p:cBhvr>
                                        <p:cTn id="57" dur="250" fill="hold"/>
                                        <p:tgtEl>
                                          <p:spTgt spid="3"/>
                                        </p:tgtEl>
                                        <p:attrNameLst>
                                          <p:attrName>ppt_w</p:attrName>
                                        </p:attrNameLst>
                                      </p:cBhvr>
                                      <p:tavLst>
                                        <p:tav tm="0">
                                          <p:val>
                                            <p:fltVal val="0"/>
                                          </p:val>
                                        </p:tav>
                                        <p:tav tm="100000">
                                          <p:val>
                                            <p:strVal val="#ppt_w"/>
                                          </p:val>
                                        </p:tav>
                                      </p:tavLst>
                                    </p:anim>
                                    <p:anim calcmode="lin" valueType="num">
                                      <p:cBhvr>
                                        <p:cTn id="58" dur="250" fill="hold"/>
                                        <p:tgtEl>
                                          <p:spTgt spid="3"/>
                                        </p:tgtEl>
                                        <p:attrNameLst>
                                          <p:attrName>ppt_h</p:attrName>
                                        </p:attrNameLst>
                                      </p:cBhvr>
                                      <p:tavLst>
                                        <p:tav tm="0">
                                          <p:val>
                                            <p:fltVal val="0"/>
                                          </p:val>
                                        </p:tav>
                                        <p:tav tm="100000">
                                          <p:val>
                                            <p:strVal val="#ppt_h"/>
                                          </p:val>
                                        </p:tav>
                                      </p:tavLst>
                                    </p:anim>
                                    <p:animEffect transition="in" filter="fade">
                                      <p:cBhvr>
                                        <p:cTn id="59" dur="250"/>
                                        <p:tgtEl>
                                          <p:spTgt spid="3"/>
                                        </p:tgtEl>
                                      </p:cBhvr>
                                    </p:animEffect>
                                  </p:childTnLst>
                                </p:cTn>
                              </p:par>
                              <p:par>
                                <p:cTn id="60" presetID="53" presetClass="entr" presetSubtype="16" fill="hold" nodeType="withEffect">
                                  <p:stCondLst>
                                    <p:cond delay="500"/>
                                  </p:stCondLst>
                                  <p:childTnLst>
                                    <p:set>
                                      <p:cBhvr>
                                        <p:cTn id="61" dur="1" fill="hold">
                                          <p:stCondLst>
                                            <p:cond delay="0"/>
                                          </p:stCondLst>
                                        </p:cTn>
                                        <p:tgtEl>
                                          <p:spTgt spid="169"/>
                                        </p:tgtEl>
                                        <p:attrNameLst>
                                          <p:attrName>style.visibility</p:attrName>
                                        </p:attrNameLst>
                                      </p:cBhvr>
                                      <p:to>
                                        <p:strVal val="visible"/>
                                      </p:to>
                                    </p:set>
                                    <p:anim calcmode="lin" valueType="num">
                                      <p:cBhvr>
                                        <p:cTn id="62" dur="250" fill="hold"/>
                                        <p:tgtEl>
                                          <p:spTgt spid="169"/>
                                        </p:tgtEl>
                                        <p:attrNameLst>
                                          <p:attrName>ppt_w</p:attrName>
                                        </p:attrNameLst>
                                      </p:cBhvr>
                                      <p:tavLst>
                                        <p:tav tm="0">
                                          <p:val>
                                            <p:fltVal val="0"/>
                                          </p:val>
                                        </p:tav>
                                        <p:tav tm="100000">
                                          <p:val>
                                            <p:strVal val="#ppt_w"/>
                                          </p:val>
                                        </p:tav>
                                      </p:tavLst>
                                    </p:anim>
                                    <p:anim calcmode="lin" valueType="num">
                                      <p:cBhvr>
                                        <p:cTn id="63" dur="250" fill="hold"/>
                                        <p:tgtEl>
                                          <p:spTgt spid="169"/>
                                        </p:tgtEl>
                                        <p:attrNameLst>
                                          <p:attrName>ppt_h</p:attrName>
                                        </p:attrNameLst>
                                      </p:cBhvr>
                                      <p:tavLst>
                                        <p:tav tm="0">
                                          <p:val>
                                            <p:fltVal val="0"/>
                                          </p:val>
                                        </p:tav>
                                        <p:tav tm="100000">
                                          <p:val>
                                            <p:strVal val="#ppt_h"/>
                                          </p:val>
                                        </p:tav>
                                      </p:tavLst>
                                    </p:anim>
                                    <p:animEffect transition="in" filter="fade">
                                      <p:cBhvr>
                                        <p:cTn id="64" dur="250"/>
                                        <p:tgtEl>
                                          <p:spTgt spid="169"/>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250"/>
                                        <p:tgtEl>
                                          <p:spTgt spid="76"/>
                                        </p:tgtEl>
                                      </p:cBhvr>
                                    </p:animEffect>
                                  </p:childTnLst>
                                </p:cTn>
                              </p:par>
                              <p:par>
                                <p:cTn id="68" presetID="53" presetClass="entr" presetSubtype="16" fill="hold" nodeType="withEffect">
                                  <p:stCondLst>
                                    <p:cond delay="750"/>
                                  </p:stCondLst>
                                  <p:childTnLst>
                                    <p:set>
                                      <p:cBhvr>
                                        <p:cTn id="69" dur="1" fill="hold">
                                          <p:stCondLst>
                                            <p:cond delay="0"/>
                                          </p:stCondLst>
                                        </p:cTn>
                                        <p:tgtEl>
                                          <p:spTgt spid="170"/>
                                        </p:tgtEl>
                                        <p:attrNameLst>
                                          <p:attrName>style.visibility</p:attrName>
                                        </p:attrNameLst>
                                      </p:cBhvr>
                                      <p:to>
                                        <p:strVal val="visible"/>
                                      </p:to>
                                    </p:set>
                                    <p:anim calcmode="lin" valueType="num">
                                      <p:cBhvr>
                                        <p:cTn id="70" dur="250" fill="hold"/>
                                        <p:tgtEl>
                                          <p:spTgt spid="170"/>
                                        </p:tgtEl>
                                        <p:attrNameLst>
                                          <p:attrName>ppt_w</p:attrName>
                                        </p:attrNameLst>
                                      </p:cBhvr>
                                      <p:tavLst>
                                        <p:tav tm="0">
                                          <p:val>
                                            <p:fltVal val="0"/>
                                          </p:val>
                                        </p:tav>
                                        <p:tav tm="100000">
                                          <p:val>
                                            <p:strVal val="#ppt_w"/>
                                          </p:val>
                                        </p:tav>
                                      </p:tavLst>
                                    </p:anim>
                                    <p:anim calcmode="lin" valueType="num">
                                      <p:cBhvr>
                                        <p:cTn id="71" dur="250" fill="hold"/>
                                        <p:tgtEl>
                                          <p:spTgt spid="170"/>
                                        </p:tgtEl>
                                        <p:attrNameLst>
                                          <p:attrName>ppt_h</p:attrName>
                                        </p:attrNameLst>
                                      </p:cBhvr>
                                      <p:tavLst>
                                        <p:tav tm="0">
                                          <p:val>
                                            <p:fltVal val="0"/>
                                          </p:val>
                                        </p:tav>
                                        <p:tav tm="100000">
                                          <p:val>
                                            <p:strVal val="#ppt_h"/>
                                          </p:val>
                                        </p:tav>
                                      </p:tavLst>
                                    </p:anim>
                                    <p:animEffect transition="in" filter="fade">
                                      <p:cBhvr>
                                        <p:cTn id="72" dur="250"/>
                                        <p:tgtEl>
                                          <p:spTgt spid="170"/>
                                        </p:tgtEl>
                                      </p:cBhvr>
                                    </p:animEffect>
                                  </p:childTnLst>
                                </p:cTn>
                              </p:par>
                              <p:par>
                                <p:cTn id="73" presetID="10" presetClass="entr" presetSubtype="0" fill="hold" grpId="0" nodeType="withEffect">
                                  <p:stCondLst>
                                    <p:cond delay="75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250"/>
                                        <p:tgtEl>
                                          <p:spTgt spid="77"/>
                                        </p:tgtEl>
                                      </p:cBhvr>
                                    </p:animEffect>
                                  </p:childTnLst>
                                </p:cTn>
                              </p:par>
                            </p:childTnLst>
                          </p:cTn>
                        </p:par>
                        <p:par>
                          <p:cTn id="76" fill="hold">
                            <p:stCondLst>
                              <p:cond delay="2500"/>
                            </p:stCondLst>
                            <p:childTnLst>
                              <p:par>
                                <p:cTn id="77" presetID="22" presetClass="entr" presetSubtype="8" fill="hold" nodeType="afterEffect">
                                  <p:stCondLst>
                                    <p:cond delay="0"/>
                                  </p:stCondLst>
                                  <p:childTnLst>
                                    <p:set>
                                      <p:cBhvr>
                                        <p:cTn id="78" dur="1" fill="hold">
                                          <p:stCondLst>
                                            <p:cond delay="0"/>
                                          </p:stCondLst>
                                        </p:cTn>
                                        <p:tgtEl>
                                          <p:spTgt spid="129"/>
                                        </p:tgtEl>
                                        <p:attrNameLst>
                                          <p:attrName>style.visibility</p:attrName>
                                        </p:attrNameLst>
                                      </p:cBhvr>
                                      <p:to>
                                        <p:strVal val="visible"/>
                                      </p:to>
                                    </p:set>
                                    <p:animEffect transition="in" filter="wipe(left)">
                                      <p:cBhvr>
                                        <p:cTn id="79" dur="1250"/>
                                        <p:tgtEl>
                                          <p:spTgt spid="129"/>
                                        </p:tgtEl>
                                      </p:cBhvr>
                                    </p:animEffect>
                                  </p:childTnLst>
                                </p:cTn>
                              </p:par>
                              <p:par>
                                <p:cTn id="80" presetID="53" presetClass="entr" presetSubtype="16" fill="hold" nodeType="withEffect">
                                  <p:stCondLst>
                                    <p:cond delay="0"/>
                                  </p:stCondLst>
                                  <p:childTnLst>
                                    <p:set>
                                      <p:cBhvr>
                                        <p:cTn id="81" dur="1" fill="hold">
                                          <p:stCondLst>
                                            <p:cond delay="0"/>
                                          </p:stCondLst>
                                        </p:cTn>
                                        <p:tgtEl>
                                          <p:spTgt spid="171"/>
                                        </p:tgtEl>
                                        <p:attrNameLst>
                                          <p:attrName>style.visibility</p:attrName>
                                        </p:attrNameLst>
                                      </p:cBhvr>
                                      <p:to>
                                        <p:strVal val="visible"/>
                                      </p:to>
                                    </p:set>
                                    <p:anim calcmode="lin" valueType="num">
                                      <p:cBhvr>
                                        <p:cTn id="82" dur="250" fill="hold"/>
                                        <p:tgtEl>
                                          <p:spTgt spid="171"/>
                                        </p:tgtEl>
                                        <p:attrNameLst>
                                          <p:attrName>ppt_w</p:attrName>
                                        </p:attrNameLst>
                                      </p:cBhvr>
                                      <p:tavLst>
                                        <p:tav tm="0">
                                          <p:val>
                                            <p:fltVal val="0"/>
                                          </p:val>
                                        </p:tav>
                                        <p:tav tm="100000">
                                          <p:val>
                                            <p:strVal val="#ppt_w"/>
                                          </p:val>
                                        </p:tav>
                                      </p:tavLst>
                                    </p:anim>
                                    <p:anim calcmode="lin" valueType="num">
                                      <p:cBhvr>
                                        <p:cTn id="83" dur="250" fill="hold"/>
                                        <p:tgtEl>
                                          <p:spTgt spid="171"/>
                                        </p:tgtEl>
                                        <p:attrNameLst>
                                          <p:attrName>ppt_h</p:attrName>
                                        </p:attrNameLst>
                                      </p:cBhvr>
                                      <p:tavLst>
                                        <p:tav tm="0">
                                          <p:val>
                                            <p:fltVal val="0"/>
                                          </p:val>
                                        </p:tav>
                                        <p:tav tm="100000">
                                          <p:val>
                                            <p:strVal val="#ppt_h"/>
                                          </p:val>
                                        </p:tav>
                                      </p:tavLst>
                                    </p:anim>
                                    <p:animEffect transition="in" filter="fade">
                                      <p:cBhvr>
                                        <p:cTn id="84" dur="250"/>
                                        <p:tgtEl>
                                          <p:spTgt spid="1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5"/>
                                        </p:tgtEl>
                                        <p:attrNameLst>
                                          <p:attrName>style.visibility</p:attrName>
                                        </p:attrNameLst>
                                      </p:cBhvr>
                                      <p:to>
                                        <p:strVal val="visible"/>
                                      </p:to>
                                    </p:set>
                                    <p:animEffect transition="in" filter="fade">
                                      <p:cBhvr>
                                        <p:cTn id="87" dur="250"/>
                                        <p:tgtEl>
                                          <p:spTgt spid="135"/>
                                        </p:tgtEl>
                                      </p:cBhvr>
                                    </p:animEffect>
                                  </p:childTnLst>
                                </p:cTn>
                              </p:par>
                              <p:par>
                                <p:cTn id="88" presetID="53" presetClass="entr" presetSubtype="16" fill="hold" nodeType="withEffect">
                                  <p:stCondLst>
                                    <p:cond delay="250"/>
                                  </p:stCondLst>
                                  <p:childTnLst>
                                    <p:set>
                                      <p:cBhvr>
                                        <p:cTn id="89" dur="1" fill="hold">
                                          <p:stCondLst>
                                            <p:cond delay="0"/>
                                          </p:stCondLst>
                                        </p:cTn>
                                        <p:tgtEl>
                                          <p:spTgt spid="172"/>
                                        </p:tgtEl>
                                        <p:attrNameLst>
                                          <p:attrName>style.visibility</p:attrName>
                                        </p:attrNameLst>
                                      </p:cBhvr>
                                      <p:to>
                                        <p:strVal val="visible"/>
                                      </p:to>
                                    </p:set>
                                    <p:anim calcmode="lin" valueType="num">
                                      <p:cBhvr>
                                        <p:cTn id="90" dur="250" fill="hold"/>
                                        <p:tgtEl>
                                          <p:spTgt spid="172"/>
                                        </p:tgtEl>
                                        <p:attrNameLst>
                                          <p:attrName>ppt_w</p:attrName>
                                        </p:attrNameLst>
                                      </p:cBhvr>
                                      <p:tavLst>
                                        <p:tav tm="0">
                                          <p:val>
                                            <p:fltVal val="0"/>
                                          </p:val>
                                        </p:tav>
                                        <p:tav tm="100000">
                                          <p:val>
                                            <p:strVal val="#ppt_w"/>
                                          </p:val>
                                        </p:tav>
                                      </p:tavLst>
                                    </p:anim>
                                    <p:anim calcmode="lin" valueType="num">
                                      <p:cBhvr>
                                        <p:cTn id="91" dur="250" fill="hold"/>
                                        <p:tgtEl>
                                          <p:spTgt spid="172"/>
                                        </p:tgtEl>
                                        <p:attrNameLst>
                                          <p:attrName>ppt_h</p:attrName>
                                        </p:attrNameLst>
                                      </p:cBhvr>
                                      <p:tavLst>
                                        <p:tav tm="0">
                                          <p:val>
                                            <p:fltVal val="0"/>
                                          </p:val>
                                        </p:tav>
                                        <p:tav tm="100000">
                                          <p:val>
                                            <p:strVal val="#ppt_h"/>
                                          </p:val>
                                        </p:tav>
                                      </p:tavLst>
                                    </p:anim>
                                    <p:animEffect transition="in" filter="fade">
                                      <p:cBhvr>
                                        <p:cTn id="92" dur="250"/>
                                        <p:tgtEl>
                                          <p:spTgt spid="172"/>
                                        </p:tgtEl>
                                      </p:cBhvr>
                                    </p:animEffect>
                                  </p:childTnLst>
                                </p:cTn>
                              </p:par>
                              <p:par>
                                <p:cTn id="93" presetID="10" presetClass="entr" presetSubtype="0" fill="hold" grpId="0" nodeType="withEffect">
                                  <p:stCondLst>
                                    <p:cond delay="250"/>
                                  </p:stCondLst>
                                  <p:childTnLst>
                                    <p:set>
                                      <p:cBhvr>
                                        <p:cTn id="94" dur="1" fill="hold">
                                          <p:stCondLst>
                                            <p:cond delay="0"/>
                                          </p:stCondLst>
                                        </p:cTn>
                                        <p:tgtEl>
                                          <p:spTgt spid="136"/>
                                        </p:tgtEl>
                                        <p:attrNameLst>
                                          <p:attrName>style.visibility</p:attrName>
                                        </p:attrNameLst>
                                      </p:cBhvr>
                                      <p:to>
                                        <p:strVal val="visible"/>
                                      </p:to>
                                    </p:set>
                                    <p:animEffect transition="in" filter="fade">
                                      <p:cBhvr>
                                        <p:cTn id="95" dur="250"/>
                                        <p:tgtEl>
                                          <p:spTgt spid="136"/>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137"/>
                                        </p:tgtEl>
                                        <p:attrNameLst>
                                          <p:attrName>style.visibility</p:attrName>
                                        </p:attrNameLst>
                                      </p:cBhvr>
                                      <p:to>
                                        <p:strVal val="visible"/>
                                      </p:to>
                                    </p:set>
                                    <p:animEffect transition="in" filter="fade">
                                      <p:cBhvr>
                                        <p:cTn id="98" dur="250"/>
                                        <p:tgtEl>
                                          <p:spTgt spid="137"/>
                                        </p:tgtEl>
                                      </p:cBhvr>
                                    </p:animEffect>
                                  </p:childTnLst>
                                </p:cTn>
                              </p:par>
                              <p:par>
                                <p:cTn id="99" presetID="53" presetClass="entr" presetSubtype="16" fill="hold" nodeType="withEffect">
                                  <p:stCondLst>
                                    <p:cond delay="500"/>
                                  </p:stCondLst>
                                  <p:childTnLst>
                                    <p:set>
                                      <p:cBhvr>
                                        <p:cTn id="100" dur="1" fill="hold">
                                          <p:stCondLst>
                                            <p:cond delay="0"/>
                                          </p:stCondLst>
                                        </p:cTn>
                                        <p:tgtEl>
                                          <p:spTgt spid="173"/>
                                        </p:tgtEl>
                                        <p:attrNameLst>
                                          <p:attrName>style.visibility</p:attrName>
                                        </p:attrNameLst>
                                      </p:cBhvr>
                                      <p:to>
                                        <p:strVal val="visible"/>
                                      </p:to>
                                    </p:set>
                                    <p:anim calcmode="lin" valueType="num">
                                      <p:cBhvr>
                                        <p:cTn id="101" dur="250" fill="hold"/>
                                        <p:tgtEl>
                                          <p:spTgt spid="173"/>
                                        </p:tgtEl>
                                        <p:attrNameLst>
                                          <p:attrName>ppt_w</p:attrName>
                                        </p:attrNameLst>
                                      </p:cBhvr>
                                      <p:tavLst>
                                        <p:tav tm="0">
                                          <p:val>
                                            <p:fltVal val="0"/>
                                          </p:val>
                                        </p:tav>
                                        <p:tav tm="100000">
                                          <p:val>
                                            <p:strVal val="#ppt_w"/>
                                          </p:val>
                                        </p:tav>
                                      </p:tavLst>
                                    </p:anim>
                                    <p:anim calcmode="lin" valueType="num">
                                      <p:cBhvr>
                                        <p:cTn id="102" dur="250" fill="hold"/>
                                        <p:tgtEl>
                                          <p:spTgt spid="173"/>
                                        </p:tgtEl>
                                        <p:attrNameLst>
                                          <p:attrName>ppt_h</p:attrName>
                                        </p:attrNameLst>
                                      </p:cBhvr>
                                      <p:tavLst>
                                        <p:tav tm="0">
                                          <p:val>
                                            <p:fltVal val="0"/>
                                          </p:val>
                                        </p:tav>
                                        <p:tav tm="100000">
                                          <p:val>
                                            <p:strVal val="#ppt_h"/>
                                          </p:val>
                                        </p:tav>
                                      </p:tavLst>
                                    </p:anim>
                                    <p:animEffect transition="in" filter="fade">
                                      <p:cBhvr>
                                        <p:cTn id="103" dur="250"/>
                                        <p:tgtEl>
                                          <p:spTgt spid="173"/>
                                        </p:tgtEl>
                                      </p:cBhvr>
                                    </p:animEffect>
                                  </p:childTnLst>
                                </p:cTn>
                              </p:par>
                              <p:par>
                                <p:cTn id="104" presetID="53" presetClass="entr" presetSubtype="16" fill="hold" nodeType="withEffect">
                                  <p:stCondLst>
                                    <p:cond delay="750"/>
                                  </p:stCondLst>
                                  <p:childTnLst>
                                    <p:set>
                                      <p:cBhvr>
                                        <p:cTn id="105" dur="1" fill="hold">
                                          <p:stCondLst>
                                            <p:cond delay="0"/>
                                          </p:stCondLst>
                                        </p:cTn>
                                        <p:tgtEl>
                                          <p:spTgt spid="174"/>
                                        </p:tgtEl>
                                        <p:attrNameLst>
                                          <p:attrName>style.visibility</p:attrName>
                                        </p:attrNameLst>
                                      </p:cBhvr>
                                      <p:to>
                                        <p:strVal val="visible"/>
                                      </p:to>
                                    </p:set>
                                    <p:anim calcmode="lin" valueType="num">
                                      <p:cBhvr>
                                        <p:cTn id="106" dur="250" fill="hold"/>
                                        <p:tgtEl>
                                          <p:spTgt spid="174"/>
                                        </p:tgtEl>
                                        <p:attrNameLst>
                                          <p:attrName>ppt_w</p:attrName>
                                        </p:attrNameLst>
                                      </p:cBhvr>
                                      <p:tavLst>
                                        <p:tav tm="0">
                                          <p:val>
                                            <p:fltVal val="0"/>
                                          </p:val>
                                        </p:tav>
                                        <p:tav tm="100000">
                                          <p:val>
                                            <p:strVal val="#ppt_w"/>
                                          </p:val>
                                        </p:tav>
                                      </p:tavLst>
                                    </p:anim>
                                    <p:anim calcmode="lin" valueType="num">
                                      <p:cBhvr>
                                        <p:cTn id="107" dur="250" fill="hold"/>
                                        <p:tgtEl>
                                          <p:spTgt spid="174"/>
                                        </p:tgtEl>
                                        <p:attrNameLst>
                                          <p:attrName>ppt_h</p:attrName>
                                        </p:attrNameLst>
                                      </p:cBhvr>
                                      <p:tavLst>
                                        <p:tav tm="0">
                                          <p:val>
                                            <p:fltVal val="0"/>
                                          </p:val>
                                        </p:tav>
                                        <p:tav tm="100000">
                                          <p:val>
                                            <p:strVal val="#ppt_h"/>
                                          </p:val>
                                        </p:tav>
                                      </p:tavLst>
                                    </p:anim>
                                    <p:animEffect transition="in" filter="fade">
                                      <p:cBhvr>
                                        <p:cTn id="108" dur="250"/>
                                        <p:tgtEl>
                                          <p:spTgt spid="174"/>
                                        </p:tgtEl>
                                      </p:cBhvr>
                                    </p:animEffect>
                                  </p:childTnLst>
                                </p:cTn>
                              </p:par>
                              <p:par>
                                <p:cTn id="109" presetID="10" presetClass="entr" presetSubtype="0" fill="hold" grpId="0" nodeType="withEffect">
                                  <p:stCondLst>
                                    <p:cond delay="750"/>
                                  </p:stCondLst>
                                  <p:childTnLst>
                                    <p:set>
                                      <p:cBhvr>
                                        <p:cTn id="110" dur="1" fill="hold">
                                          <p:stCondLst>
                                            <p:cond delay="0"/>
                                          </p:stCondLst>
                                        </p:cTn>
                                        <p:tgtEl>
                                          <p:spTgt spid="138"/>
                                        </p:tgtEl>
                                        <p:attrNameLst>
                                          <p:attrName>style.visibility</p:attrName>
                                        </p:attrNameLst>
                                      </p:cBhvr>
                                      <p:to>
                                        <p:strVal val="visible"/>
                                      </p:to>
                                    </p:set>
                                    <p:animEffect transition="in" filter="fade">
                                      <p:cBhvr>
                                        <p:cTn id="111" dur="25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74" grpId="0"/>
      <p:bldP spid="75" grpId="0"/>
      <p:bldP spid="76" grpId="0"/>
      <p:bldP spid="77" grpId="0"/>
      <p:bldP spid="135" grpId="0"/>
      <p:bldP spid="136" grpId="0"/>
      <p:bldP spid="137" grpId="0"/>
      <p:bldP spid="1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818838"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ステップ </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5</a:t>
            </a: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 –</a:t>
            </a:r>
            <a:r>
              <a:rPr lang="ja-JP" altLang="en-US"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ウェブサイトをデプロイ</a:t>
            </a:r>
            <a:endParaRPr kumimoji="0" 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3" name="Text Placeholder 1">
            <a:extLst>
              <a:ext uri="{FF2B5EF4-FFF2-40B4-BE49-F238E27FC236}">
                <a16:creationId xmlns:a16="http://schemas.microsoft.com/office/drawing/2014/main" id="{C6ADA531-DB58-4BB6-B94C-1D8816486732}"/>
              </a:ext>
            </a:extLst>
          </p:cNvPr>
          <p:cNvSpPr txBox="1">
            <a:spLocks/>
          </p:cNvSpPr>
          <p:nvPr/>
        </p:nvSpPr>
        <p:spPr>
          <a:xfrm>
            <a:off x="538476" y="1585602"/>
            <a:ext cx="11653523" cy="3919471"/>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200" dirty="0"/>
              <a:t>Standard Linux App Service</a:t>
            </a:r>
            <a:r>
              <a:rPr lang="ja-JP" altLang="en-US" sz="2200" dirty="0"/>
              <a:t>プランを作成</a:t>
            </a:r>
            <a:endParaRPr lang="en-US" altLang="ja-JP" sz="2200" dirty="0"/>
          </a:p>
          <a:p>
            <a:r>
              <a:rPr lang="en-US" altLang="ja-JP" sz="2200" dirty="0"/>
              <a:t>App Service Plan</a:t>
            </a:r>
            <a:r>
              <a:rPr lang="ja-JP" altLang="en-US" sz="2200" dirty="0"/>
              <a:t>上で</a:t>
            </a:r>
            <a:r>
              <a:rPr lang="en-US" altLang="ja-JP" sz="2200" dirty="0"/>
              <a:t>Web App</a:t>
            </a:r>
            <a:r>
              <a:rPr lang="ja-JP" altLang="en-US" sz="2200" dirty="0"/>
              <a:t>を作成、コンテナをデプロイ</a:t>
            </a:r>
            <a:endParaRPr lang="en-US" altLang="ja-JP" sz="2200" dirty="0"/>
          </a:p>
          <a:p>
            <a:pPr lvl="1"/>
            <a:r>
              <a:rPr lang="en-US" altLang="ja-JP" sz="1800" b="0" i="0" dirty="0" err="1">
                <a:solidFill>
                  <a:srgbClr val="24292E"/>
                </a:solidFill>
                <a:effectLst/>
                <a:latin typeface="+mn-lt"/>
              </a:rPr>
              <a:t>microservicesdiscovery</a:t>
            </a:r>
            <a:r>
              <a:rPr lang="en-US" altLang="ja-JP" sz="1800" b="0" i="0" dirty="0">
                <a:solidFill>
                  <a:srgbClr val="24292E"/>
                </a:solidFill>
                <a:effectLst/>
                <a:latin typeface="+mn-lt"/>
              </a:rPr>
              <a:t>/travel-web</a:t>
            </a:r>
            <a:r>
              <a:rPr lang="ja-JP" altLang="en-US" sz="1800" b="0" i="0" dirty="0">
                <a:solidFill>
                  <a:srgbClr val="24292E"/>
                </a:solidFill>
                <a:effectLst/>
                <a:latin typeface="+mn-lt"/>
              </a:rPr>
              <a:t>をイメージとして</a:t>
            </a:r>
            <a:r>
              <a:rPr lang="ja-JP" altLang="en-US" sz="1800" dirty="0">
                <a:solidFill>
                  <a:srgbClr val="24292E"/>
                </a:solidFill>
                <a:latin typeface="+mn-lt"/>
              </a:rPr>
              <a:t>指定</a:t>
            </a:r>
            <a:endParaRPr lang="en-US" altLang="ja-JP" sz="1800" dirty="0">
              <a:latin typeface="+mn-lt"/>
            </a:endParaRPr>
          </a:p>
          <a:p>
            <a:r>
              <a:rPr lang="en-US" altLang="ja-JP" sz="2200" dirty="0"/>
              <a:t>Application Setting</a:t>
            </a:r>
            <a:r>
              <a:rPr lang="ja-JP" altLang="en-US" sz="2200" dirty="0"/>
              <a:t>を設定</a:t>
            </a:r>
            <a:endParaRPr lang="en-US" altLang="ja-JP" sz="2200" dirty="0"/>
          </a:p>
          <a:p>
            <a:pPr lvl="1"/>
            <a:r>
              <a:rPr lang="en-US" altLang="ja-JP" sz="1800" b="0" i="0" dirty="0" err="1">
                <a:solidFill>
                  <a:srgbClr val="24292E"/>
                </a:solidFill>
                <a:effectLst/>
                <a:latin typeface="+mn-lt"/>
              </a:rPr>
              <a:t>DataAccountName</a:t>
            </a:r>
            <a:r>
              <a:rPr lang="en-US" altLang="ja-JP" sz="1800" b="0" i="0" dirty="0">
                <a:solidFill>
                  <a:srgbClr val="24292E"/>
                </a:solidFill>
                <a:effectLst/>
                <a:latin typeface="+mn-lt"/>
              </a:rPr>
              <a:t>: </a:t>
            </a:r>
            <a:r>
              <a:rPr lang="en-US" altLang="ja-JP" sz="1800" b="0" i="0" dirty="0" err="1">
                <a:solidFill>
                  <a:srgbClr val="24292E"/>
                </a:solidFill>
                <a:effectLst/>
                <a:latin typeface="+mn-lt"/>
              </a:rPr>
              <a:t>CosmosDB</a:t>
            </a:r>
            <a:r>
              <a:rPr lang="ja-JP" altLang="en-US" sz="1800" b="0" i="0" dirty="0">
                <a:solidFill>
                  <a:srgbClr val="24292E"/>
                </a:solidFill>
                <a:effectLst/>
                <a:latin typeface="+mn-lt"/>
              </a:rPr>
              <a:t>の名前</a:t>
            </a:r>
            <a:endParaRPr lang="en-US" altLang="ja-JP" sz="1800" b="0" i="0" dirty="0">
              <a:solidFill>
                <a:srgbClr val="24292E"/>
              </a:solidFill>
              <a:effectLst/>
              <a:latin typeface="+mn-lt"/>
            </a:endParaRPr>
          </a:p>
          <a:p>
            <a:pPr lvl="1"/>
            <a:r>
              <a:rPr lang="en-US" altLang="ja-JP" sz="1800" b="0" i="0" dirty="0" err="1">
                <a:solidFill>
                  <a:srgbClr val="24292E"/>
                </a:solidFill>
                <a:effectLst/>
                <a:latin typeface="+mn-lt"/>
              </a:rPr>
              <a:t>DataAccountPassword</a:t>
            </a:r>
            <a:r>
              <a:rPr lang="en-US" altLang="ja-JP" sz="1800" b="0" i="0" dirty="0">
                <a:solidFill>
                  <a:srgbClr val="24292E"/>
                </a:solidFill>
                <a:effectLst/>
                <a:latin typeface="+mn-lt"/>
              </a:rPr>
              <a:t>: </a:t>
            </a:r>
            <a:r>
              <a:rPr lang="en-US" altLang="ja-JP" sz="1800" b="0" i="0" dirty="0" err="1">
                <a:solidFill>
                  <a:srgbClr val="24292E"/>
                </a:solidFill>
                <a:effectLst/>
                <a:latin typeface="+mn-lt"/>
              </a:rPr>
              <a:t>CosmosDB</a:t>
            </a:r>
            <a:r>
              <a:rPr lang="ja-JP" altLang="en-US" sz="1800" b="0" i="0" dirty="0">
                <a:solidFill>
                  <a:srgbClr val="24292E"/>
                </a:solidFill>
                <a:effectLst/>
                <a:latin typeface="+mn-lt"/>
              </a:rPr>
              <a:t>の</a:t>
            </a:r>
            <a:r>
              <a:rPr lang="en-US" altLang="ja-JP" sz="1800" b="0" i="0" dirty="0">
                <a:solidFill>
                  <a:srgbClr val="24292E"/>
                </a:solidFill>
                <a:effectLst/>
                <a:latin typeface="+mn-lt"/>
              </a:rPr>
              <a:t>Primary Key</a:t>
            </a:r>
          </a:p>
          <a:p>
            <a:pPr lvl="1"/>
            <a:r>
              <a:rPr lang="en-US" altLang="ja-JP" sz="1800" b="0" i="0" dirty="0" err="1">
                <a:solidFill>
                  <a:srgbClr val="24292E"/>
                </a:solidFill>
                <a:effectLst/>
                <a:latin typeface="+mn-lt"/>
              </a:rPr>
              <a:t>ApplicationInsights</a:t>
            </a:r>
            <a:r>
              <a:rPr lang="en-US" altLang="ja-JP" sz="1800" b="0" i="0" dirty="0">
                <a:solidFill>
                  <a:srgbClr val="24292E"/>
                </a:solidFill>
                <a:effectLst/>
                <a:latin typeface="+mn-lt"/>
              </a:rPr>
              <a:t>__</a:t>
            </a:r>
            <a:r>
              <a:rPr lang="en-US" altLang="ja-JP" sz="1800" b="0" i="0" dirty="0" err="1">
                <a:solidFill>
                  <a:srgbClr val="24292E"/>
                </a:solidFill>
                <a:effectLst/>
                <a:latin typeface="+mn-lt"/>
              </a:rPr>
              <a:t>InstrumentationKey</a:t>
            </a:r>
            <a:r>
              <a:rPr lang="en-US" altLang="ja-JP" sz="1800" b="0" i="0" dirty="0">
                <a:solidFill>
                  <a:srgbClr val="24292E"/>
                </a:solidFill>
                <a:effectLst/>
                <a:latin typeface="+mn-lt"/>
              </a:rPr>
              <a:t>: App Insights</a:t>
            </a:r>
            <a:r>
              <a:rPr lang="ja-JP" altLang="en-US" sz="1800" b="0" i="0" dirty="0">
                <a:solidFill>
                  <a:srgbClr val="24292E"/>
                </a:solidFill>
                <a:effectLst/>
                <a:latin typeface="+mn-lt"/>
              </a:rPr>
              <a:t>の</a:t>
            </a:r>
            <a:r>
              <a:rPr lang="en-US" altLang="ja-JP" sz="1800" b="0" i="0" dirty="0" err="1">
                <a:solidFill>
                  <a:srgbClr val="24292E"/>
                </a:solidFill>
                <a:effectLst/>
                <a:latin typeface="+mn-lt"/>
              </a:rPr>
              <a:t>Instumentation</a:t>
            </a:r>
            <a:r>
              <a:rPr lang="en-US" altLang="ja-JP" sz="1800" b="0" i="0" dirty="0">
                <a:solidFill>
                  <a:srgbClr val="24292E"/>
                </a:solidFill>
                <a:effectLst/>
                <a:latin typeface="+mn-lt"/>
              </a:rPr>
              <a:t> Key</a:t>
            </a:r>
          </a:p>
          <a:p>
            <a:pPr lvl="1"/>
            <a:r>
              <a:rPr lang="en-US" altLang="ja-JP" sz="1800" b="0" i="0" dirty="0" err="1">
                <a:solidFill>
                  <a:srgbClr val="24292E"/>
                </a:solidFill>
                <a:effectLst/>
                <a:latin typeface="+mn-lt"/>
              </a:rPr>
              <a:t>DataServiceUrl</a:t>
            </a:r>
            <a:r>
              <a:rPr lang="en-US" altLang="ja-JP" sz="1800" dirty="0">
                <a:solidFill>
                  <a:srgbClr val="24292E"/>
                </a:solidFill>
                <a:latin typeface="+mn-lt"/>
              </a:rPr>
              <a:t>: Data Service</a:t>
            </a:r>
            <a:r>
              <a:rPr lang="ja-JP" altLang="en-US" sz="1800" dirty="0">
                <a:solidFill>
                  <a:srgbClr val="24292E"/>
                </a:solidFill>
                <a:latin typeface="+mn-lt"/>
              </a:rPr>
              <a:t>の</a:t>
            </a:r>
            <a:r>
              <a:rPr lang="en-US" altLang="ja-JP" sz="1800" dirty="0">
                <a:solidFill>
                  <a:srgbClr val="24292E"/>
                </a:solidFill>
                <a:latin typeface="+mn-lt"/>
              </a:rPr>
              <a:t>URL (HTTP)</a:t>
            </a:r>
          </a:p>
          <a:p>
            <a:pPr lvl="1"/>
            <a:r>
              <a:rPr lang="en-US" altLang="ja-JP" sz="1800" b="0" i="0" dirty="0" err="1">
                <a:solidFill>
                  <a:srgbClr val="24292E"/>
                </a:solidFill>
                <a:effectLst/>
                <a:latin typeface="+mn-lt"/>
              </a:rPr>
              <a:t>ItineraryServiceUrl</a:t>
            </a:r>
            <a:r>
              <a:rPr lang="ja-JP" altLang="en-US" sz="1800" b="0" i="0" dirty="0">
                <a:solidFill>
                  <a:srgbClr val="24292E"/>
                </a:solidFill>
                <a:effectLst/>
                <a:latin typeface="+mn-lt"/>
              </a:rPr>
              <a:t>：</a:t>
            </a:r>
            <a:r>
              <a:rPr lang="en-US" altLang="ja-JP" sz="1800" b="0" i="0" dirty="0">
                <a:solidFill>
                  <a:srgbClr val="24292E"/>
                </a:solidFill>
                <a:effectLst/>
                <a:latin typeface="+mn-lt"/>
              </a:rPr>
              <a:t>Itinerary Service</a:t>
            </a:r>
            <a:r>
              <a:rPr lang="ja-JP" altLang="en-US" sz="1800" b="0" i="0" dirty="0">
                <a:solidFill>
                  <a:srgbClr val="24292E"/>
                </a:solidFill>
                <a:effectLst/>
                <a:latin typeface="+mn-lt"/>
              </a:rPr>
              <a:t>の</a:t>
            </a:r>
            <a:r>
              <a:rPr lang="en-US" altLang="ja-JP" sz="1800" b="0" i="0" dirty="0">
                <a:solidFill>
                  <a:srgbClr val="24292E"/>
                </a:solidFill>
                <a:effectLst/>
                <a:latin typeface="+mn-lt"/>
              </a:rPr>
              <a:t>URL (HTTP)</a:t>
            </a:r>
            <a:endParaRPr lang="en-US" altLang="ja-JP" sz="1800" dirty="0">
              <a:latin typeface="+mn-lt"/>
            </a:endParaRPr>
          </a:p>
          <a:p>
            <a:r>
              <a:rPr lang="ja-JP" altLang="en-US" sz="2200" dirty="0"/>
              <a:t>ウェブサイトに行ってみよう！</a:t>
            </a:r>
            <a:r>
              <a:rPr lang="en-US" altLang="ja-JP" sz="2200" dirty="0"/>
              <a:t>(Web App</a:t>
            </a:r>
            <a:r>
              <a:rPr lang="ja-JP" altLang="en-US" sz="2200" dirty="0"/>
              <a:t>から</a:t>
            </a:r>
            <a:r>
              <a:rPr lang="en-US" altLang="ja-JP" sz="2200" dirty="0"/>
              <a:t>URL</a:t>
            </a:r>
            <a:r>
              <a:rPr lang="ja-JP" altLang="en-US" sz="2200" dirty="0"/>
              <a:t>を取得</a:t>
            </a:r>
            <a:r>
              <a:rPr lang="en-US" altLang="ja-JP" sz="2200" dirty="0"/>
              <a:t>)</a:t>
            </a:r>
          </a:p>
          <a:p>
            <a:pPr lvl="1"/>
            <a:r>
              <a:rPr lang="en-US" altLang="ja-JP" sz="1800" dirty="0">
                <a:latin typeface="+mn-lt"/>
              </a:rPr>
              <a:t>App Insights</a:t>
            </a:r>
            <a:r>
              <a:rPr lang="ja-JP" altLang="en-US" sz="1800" dirty="0">
                <a:latin typeface="+mn-lt"/>
              </a:rPr>
              <a:t>から可視化されたデータを見てみよう！</a:t>
            </a:r>
            <a:endParaRPr lang="en-US" altLang="ja-JP" sz="1800" dirty="0">
              <a:latin typeface="+mn-lt"/>
            </a:endParaRPr>
          </a:p>
        </p:txBody>
      </p:sp>
      <p:sp>
        <p:nvSpPr>
          <p:cNvPr id="7" name="Text Placeholder 1">
            <a:extLst>
              <a:ext uri="{FF2B5EF4-FFF2-40B4-BE49-F238E27FC236}">
                <a16:creationId xmlns:a16="http://schemas.microsoft.com/office/drawing/2014/main" id="{DDF87D9E-B657-4FE2-B214-65E9EB5D3904}"/>
              </a:ext>
            </a:extLst>
          </p:cNvPr>
          <p:cNvSpPr txBox="1">
            <a:spLocks/>
          </p:cNvSpPr>
          <p:nvPr/>
        </p:nvSpPr>
        <p:spPr>
          <a:xfrm>
            <a:off x="538477" y="5967544"/>
            <a:ext cx="11653523" cy="885371"/>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dirty="0"/>
              <a:t>Linux App Service Web App</a:t>
            </a:r>
            <a:r>
              <a:rPr lang="ja-JP" altLang="en-US" sz="2400" dirty="0"/>
              <a:t>に</a:t>
            </a:r>
            <a:r>
              <a:rPr lang="en-US" altLang="ja-JP" sz="2400" dirty="0"/>
              <a:t>Web</a:t>
            </a:r>
            <a:r>
              <a:rPr lang="ja-JP" altLang="en-US" sz="2400" dirty="0"/>
              <a:t>フロントエンドコンテナをデプロイする</a:t>
            </a:r>
            <a:endParaRPr lang="en-US" altLang="ja-JP" sz="2400" dirty="0"/>
          </a:p>
          <a:p>
            <a:r>
              <a:rPr lang="en-US" sz="2400" dirty="0"/>
              <a:t>Web App</a:t>
            </a:r>
            <a:r>
              <a:rPr lang="ja-JP" altLang="en-US" sz="2400" dirty="0"/>
              <a:t>の</a:t>
            </a:r>
            <a:r>
              <a:rPr lang="en-US" altLang="ja-JP" sz="2400" dirty="0"/>
              <a:t>URL</a:t>
            </a:r>
            <a:r>
              <a:rPr lang="ja-JP" altLang="en-US" sz="2400" dirty="0"/>
              <a:t>で挙動を確認</a:t>
            </a:r>
            <a:endParaRPr lang="en-US" sz="2400" dirty="0"/>
          </a:p>
        </p:txBody>
      </p:sp>
      <p:sp>
        <p:nvSpPr>
          <p:cNvPr id="9" name="TextBox 8">
            <a:extLst>
              <a:ext uri="{FF2B5EF4-FFF2-40B4-BE49-F238E27FC236}">
                <a16:creationId xmlns:a16="http://schemas.microsoft.com/office/drawing/2014/main" id="{87BF34FA-4D26-4488-AF34-35FBDE4A7B40}"/>
              </a:ext>
            </a:extLst>
          </p:cNvPr>
          <p:cNvSpPr txBox="1"/>
          <p:nvPr/>
        </p:nvSpPr>
        <p:spPr>
          <a:xfrm>
            <a:off x="478054" y="5444324"/>
            <a:ext cx="1620957" cy="523220"/>
          </a:xfrm>
          <a:prstGeom prst="rect">
            <a:avLst/>
          </a:prstGeom>
          <a:noFill/>
        </p:spPr>
        <p:txBody>
          <a:bodyPr wrap="none" rtlCol="0">
            <a:spAutoFit/>
          </a:bodyPr>
          <a:lstStyle/>
          <a:p>
            <a:r>
              <a:rPr kumimoji="1" lang="ja-JP" altLang="en-US" sz="2800" b="1" dirty="0"/>
              <a:t>終了要件</a:t>
            </a:r>
          </a:p>
        </p:txBody>
      </p:sp>
      <p:sp>
        <p:nvSpPr>
          <p:cNvPr id="11" name="TextBox 10">
            <a:extLst>
              <a:ext uri="{FF2B5EF4-FFF2-40B4-BE49-F238E27FC236}">
                <a16:creationId xmlns:a16="http://schemas.microsoft.com/office/drawing/2014/main" id="{36DB5958-1341-4DE2-94B2-53E46F3695BE}"/>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Tree>
    <p:extLst>
      <p:ext uri="{BB962C8B-B14F-4D97-AF65-F5344CB8AC3E}">
        <p14:creationId xmlns:p14="http://schemas.microsoft.com/office/powerpoint/2010/main" val="2511261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4E8BB-1F44-B946-B118-6C380D7CE8F0}"/>
              </a:ext>
            </a:extLst>
          </p:cNvPr>
          <p:cNvSpPr>
            <a:spLocks noGrp="1"/>
          </p:cNvSpPr>
          <p:nvPr>
            <p:ph type="title"/>
          </p:nvPr>
        </p:nvSpPr>
        <p:spPr>
          <a:xfrm>
            <a:off x="838200" y="365125"/>
            <a:ext cx="10515600" cy="1325563"/>
          </a:xfr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ja-JP" altLang="en-US" sz="6600" b="1" dirty="0">
                <a:latin typeface="Segoe UI Light" panose="020B0502040204020203" pitchFamily="34" charset="0"/>
              </a:rPr>
              <a:t>まとめ</a:t>
            </a:r>
            <a:endParaRPr lang="en-US" sz="6600" b="1" dirty="0">
              <a:latin typeface="Segoe UI Light" panose="020B0502040204020203" pitchFamily="34" charset="0"/>
            </a:endParaRPr>
          </a:p>
        </p:txBody>
      </p:sp>
      <p:sp>
        <p:nvSpPr>
          <p:cNvPr id="26" name="TextBox 2">
            <a:extLst>
              <a:ext uri="{FF2B5EF4-FFF2-40B4-BE49-F238E27FC236}">
                <a16:creationId xmlns:a16="http://schemas.microsoft.com/office/drawing/2014/main" id="{B3CE77BD-D327-4195-9514-F9700EEF2AA6}"/>
              </a:ext>
            </a:extLst>
          </p:cNvPr>
          <p:cNvSpPr txBox="1"/>
          <p:nvPr/>
        </p:nvSpPr>
        <p:spPr>
          <a:xfrm>
            <a:off x="665108" y="1813448"/>
            <a:ext cx="4513066" cy="4115742"/>
          </a:xfrm>
          <a:prstGeom prst="rect">
            <a:avLst/>
          </a:prstGeom>
          <a:noFill/>
        </p:spPr>
        <p:txBody>
          <a:bodyPr wrap="square" lIns="182880" tIns="146304" rIns="182880" bIns="146304"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ja-JP" altLang="en-US" kern="0" dirty="0">
                <a:solidFill>
                  <a:srgbClr val="505050"/>
                </a:solidFill>
                <a:cs typeface="Segoe UI Semilight" panose="020B0402040204020203" pitchFamily="34" charset="0"/>
              </a:rPr>
              <a:t>以下の</a:t>
            </a: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Azure Services</a:t>
            </a: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を利用</a:t>
            </a:r>
            <a:endPar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endParaRP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Cosmos DB</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Container Instances</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App Insights</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App Services</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以下の</a:t>
            </a: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Azure Tools</a:t>
            </a: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を利用</a:t>
            </a:r>
            <a:endPar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endParaRP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Cloud Shell</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ARM Templates</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Portal</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試し終わったらクリーンアップ</a:t>
            </a:r>
            <a:endPar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endParaRP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スクラッチで、マイクロサービスのソリューションをデプロイ</a:t>
            </a:r>
            <a:endPar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endParaRPr>
          </a:p>
        </p:txBody>
      </p:sp>
      <p:pic>
        <p:nvPicPr>
          <p:cNvPr id="8" name="Picture 7">
            <a:extLst>
              <a:ext uri="{FF2B5EF4-FFF2-40B4-BE49-F238E27FC236}">
                <a16:creationId xmlns:a16="http://schemas.microsoft.com/office/drawing/2014/main" id="{6E9600CC-663A-4418-9D5B-362AE9AF1A7A}"/>
              </a:ext>
            </a:extLst>
          </p:cNvPr>
          <p:cNvPicPr>
            <a:picLocks noChangeAspect="1"/>
          </p:cNvPicPr>
          <p:nvPr/>
        </p:nvPicPr>
        <p:blipFill>
          <a:blip r:embed="rId3"/>
          <a:stretch>
            <a:fillRect/>
          </a:stretch>
        </p:blipFill>
        <p:spPr>
          <a:xfrm>
            <a:off x="3699216" y="1967561"/>
            <a:ext cx="7654584" cy="4667377"/>
          </a:xfrm>
          <a:prstGeom prst="rect">
            <a:avLst/>
          </a:prstGeom>
        </p:spPr>
      </p:pic>
    </p:spTree>
    <p:extLst>
      <p:ext uri="{BB962C8B-B14F-4D97-AF65-F5344CB8AC3E}">
        <p14:creationId xmlns:p14="http://schemas.microsoft.com/office/powerpoint/2010/main" val="1608889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00204C-899A-4683-8574-7684A3A87B97}"/>
              </a:ext>
            </a:extLst>
          </p:cNvPr>
          <p:cNvSpPr>
            <a:spLocks noGrp="1"/>
          </p:cNvSpPr>
          <p:nvPr>
            <p:ph idx="1"/>
          </p:nvPr>
        </p:nvSpPr>
        <p:spPr>
          <a:xfrm>
            <a:off x="269240" y="1327198"/>
            <a:ext cx="11292477" cy="5358273"/>
          </a:xfrm>
        </p:spPr>
        <p:txBody>
          <a:bodyPr>
            <a:normAutofit fontScale="77500" lnSpcReduction="20000"/>
          </a:bodyPr>
          <a:lstStyle/>
          <a:p>
            <a:pPr lvl="0"/>
            <a:r>
              <a:rPr lang="en-US"/>
              <a:t>Azure Cloud Shell:  </a:t>
            </a:r>
            <a:r>
              <a:rPr lang="en-US" u="sng">
                <a:hlinkClick r:id="rId2"/>
              </a:rPr>
              <a:t>https://docs.microsoft.com/en-us/azure/cloud-shell/overview</a:t>
            </a:r>
            <a:r>
              <a:rPr lang="en-US"/>
              <a:t> </a:t>
            </a:r>
          </a:p>
          <a:p>
            <a:pPr lvl="0"/>
            <a:r>
              <a:rPr lang="en-US"/>
              <a:t>Install the Azure CLI: </a:t>
            </a:r>
            <a:r>
              <a:rPr lang="en-US" u="sng">
                <a:hlinkClick r:id="rId3"/>
              </a:rPr>
              <a:t>https://docs.microsoft.com/en-us/cli/azure/install-azure-cli?view=azure-cli-latest</a:t>
            </a:r>
            <a:r>
              <a:rPr lang="en-US"/>
              <a:t> </a:t>
            </a:r>
          </a:p>
          <a:p>
            <a:pPr lvl="0"/>
            <a:r>
              <a:rPr lang="en-US"/>
              <a:t>Azure CLI Reference: </a:t>
            </a:r>
            <a:r>
              <a:rPr lang="en-US" u="sng">
                <a:hlinkClick r:id="rId4"/>
              </a:rPr>
              <a:t>https://docs.microsoft.com/en-us/cli/azure/reference-index?view=azure-cli-latest</a:t>
            </a:r>
            <a:r>
              <a:rPr lang="en-US"/>
              <a:t> </a:t>
            </a:r>
          </a:p>
          <a:p>
            <a:r>
              <a:rPr lang="en-US"/>
              <a:t>Azure Naming Conventions:  </a:t>
            </a:r>
            <a:r>
              <a:rPr lang="en-US" u="sng">
                <a:hlinkClick r:id="rId5"/>
              </a:rPr>
              <a:t>https://docs.microsoft.com/en-us/azure/architecture/best-practices/naming-conventions</a:t>
            </a:r>
            <a:r>
              <a:rPr lang="en-US"/>
              <a:t> </a:t>
            </a:r>
          </a:p>
          <a:p>
            <a:pPr lvl="0"/>
            <a:r>
              <a:rPr lang="en-US"/>
              <a:t>App Insights: </a:t>
            </a:r>
            <a:r>
              <a:rPr lang="en-US" u="sng">
                <a:hlinkClick r:id="rId6"/>
              </a:rPr>
              <a:t>https://docs.microsoft.com/en-us/azure/azure-monitor/app/app-insights-overview</a:t>
            </a:r>
            <a:r>
              <a:rPr lang="en-US"/>
              <a:t> </a:t>
            </a:r>
          </a:p>
          <a:p>
            <a:pPr lvl="0"/>
            <a:r>
              <a:rPr lang="en-US"/>
              <a:t>ARM Templates: </a:t>
            </a:r>
            <a:r>
              <a:rPr lang="en-US" u="sng">
                <a:hlinkClick r:id="rId7"/>
              </a:rPr>
              <a:t>https://docs.microsoft.com/en-us/azure/azure-resource-manager/resource-group-authoring-templates</a:t>
            </a:r>
            <a:r>
              <a:rPr lang="en-US"/>
              <a:t> </a:t>
            </a:r>
          </a:p>
          <a:p>
            <a:r>
              <a:rPr lang="en-US"/>
              <a:t>Cosmos DB: </a:t>
            </a:r>
            <a:r>
              <a:rPr lang="en-US" u="sng">
                <a:hlinkClick r:id="rId8"/>
              </a:rPr>
              <a:t>https://docs.microsoft.com/en-us/azure/cosmos-db/</a:t>
            </a:r>
            <a:endParaRPr lang="en-US"/>
          </a:p>
          <a:p>
            <a:r>
              <a:rPr lang="en-US"/>
              <a:t>Azure Container Instances:  </a:t>
            </a:r>
            <a:r>
              <a:rPr lang="en-US" u="sng">
                <a:hlinkClick r:id="rId9"/>
              </a:rPr>
              <a:t>https://docs.microsoft.com/en-us/azure/container-instances/</a:t>
            </a:r>
            <a:endParaRPr lang="en-US" u="sng"/>
          </a:p>
          <a:p>
            <a:pPr lvl="0"/>
            <a:r>
              <a:rPr lang="en-US"/>
              <a:t>App Service Plans: </a:t>
            </a:r>
            <a:r>
              <a:rPr lang="en-US" u="sng">
                <a:hlinkClick r:id="rId10"/>
              </a:rPr>
              <a:t>https://docs.microsoft.com/en-us/azure/app-service/overview-hosting-plans</a:t>
            </a:r>
            <a:endParaRPr lang="en-US"/>
          </a:p>
          <a:p>
            <a:pPr lvl="0"/>
            <a:r>
              <a:rPr lang="en-US"/>
              <a:t>App Services: </a:t>
            </a:r>
            <a:r>
              <a:rPr lang="en-US" u="sng">
                <a:hlinkClick r:id="rId11"/>
              </a:rPr>
              <a:t>https://docs.microsoft.com/en-us/azure/app-service/</a:t>
            </a:r>
            <a:endParaRPr lang="en-US"/>
          </a:p>
          <a:p>
            <a:endParaRPr lang="en-US" u="sng"/>
          </a:p>
          <a:p>
            <a:endParaRPr lang="en-US"/>
          </a:p>
          <a:p>
            <a:endParaRPr lang="en-US"/>
          </a:p>
          <a:p>
            <a:endParaRPr lang="en-US"/>
          </a:p>
        </p:txBody>
      </p:sp>
      <p:sp>
        <p:nvSpPr>
          <p:cNvPr id="5" name="Title 1">
            <a:extLst>
              <a:ext uri="{FF2B5EF4-FFF2-40B4-BE49-F238E27FC236}">
                <a16:creationId xmlns:a16="http://schemas.microsoft.com/office/drawing/2014/main" id="{0BACF229-B99A-41F3-B526-6786049E802C}"/>
              </a:ext>
            </a:extLst>
          </p:cNvPr>
          <p:cNvSpPr>
            <a:spLocks noGrp="1"/>
          </p:cNvSpPr>
          <p:nvPr>
            <p:ph type="title"/>
          </p:nvPr>
        </p:nvSpPr>
        <p:spPr>
          <a:xfrm>
            <a:off x="269240" y="289511"/>
            <a:ext cx="11655840" cy="899665"/>
          </a:xfrm>
        </p:spPr>
        <p:txBody>
          <a:bodyPr/>
          <a:lstStyle/>
          <a:p>
            <a:r>
              <a:rPr lang="ja-JP" altLang="en-US" b="1" dirty="0"/>
              <a:t>参考文献</a:t>
            </a:r>
            <a:endParaRPr lang="en-US" b="1" dirty="0"/>
          </a:p>
        </p:txBody>
      </p:sp>
    </p:spTree>
    <p:extLst>
      <p:ext uri="{BB962C8B-B14F-4D97-AF65-F5344CB8AC3E}">
        <p14:creationId xmlns:p14="http://schemas.microsoft.com/office/powerpoint/2010/main" val="4041097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06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5164F2-6854-4B82-9748-F5E6CE544E06}"/>
              </a:ext>
            </a:extLst>
          </p:cNvPr>
          <p:cNvSpPr>
            <a:spLocks noGrp="1"/>
          </p:cNvSpPr>
          <p:nvPr>
            <p:ph type="title"/>
          </p:nvPr>
        </p:nvSpPr>
        <p:spPr/>
        <p:txBody>
          <a:bodyPr/>
          <a:lstStyle/>
          <a:p>
            <a:r>
              <a:rPr kumimoji="1" lang="en-US" altLang="ja-JP" b="1" dirty="0"/>
              <a:t>What</a:t>
            </a:r>
            <a:r>
              <a:rPr kumimoji="1" lang="ja-JP" altLang="en-US" b="1" dirty="0"/>
              <a:t> </a:t>
            </a:r>
            <a:r>
              <a:rPr kumimoji="1" lang="en-US" altLang="ja-JP" b="1" dirty="0"/>
              <a:t>The</a:t>
            </a:r>
            <a:r>
              <a:rPr kumimoji="1" lang="ja-JP" altLang="en-US" b="1" dirty="0"/>
              <a:t> </a:t>
            </a:r>
            <a:r>
              <a:rPr kumimoji="1" lang="en-US" altLang="ja-JP" b="1" dirty="0"/>
              <a:t>Hack</a:t>
            </a:r>
            <a:r>
              <a:rPr kumimoji="1" lang="ja-JP" altLang="en-US" b="1" dirty="0"/>
              <a:t> のコンテンツ</a:t>
            </a:r>
          </a:p>
        </p:txBody>
      </p:sp>
      <p:graphicFrame>
        <p:nvGraphicFramePr>
          <p:cNvPr id="7" name="コンテンツ プレースホルダー 6">
            <a:extLst>
              <a:ext uri="{FF2B5EF4-FFF2-40B4-BE49-F238E27FC236}">
                <a16:creationId xmlns:a16="http://schemas.microsoft.com/office/drawing/2014/main" id="{273BEEEE-C057-40CC-9DA4-9A7678003805}"/>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テキスト ボックス 8">
            <a:extLst>
              <a:ext uri="{FF2B5EF4-FFF2-40B4-BE49-F238E27FC236}">
                <a16:creationId xmlns:a16="http://schemas.microsoft.com/office/drawing/2014/main" id="{20DAD38F-0930-411A-AF39-2C5661AAFA6B}"/>
              </a:ext>
            </a:extLst>
          </p:cNvPr>
          <p:cNvSpPr txBox="1"/>
          <p:nvPr/>
        </p:nvSpPr>
        <p:spPr>
          <a:xfrm>
            <a:off x="574088" y="6323608"/>
            <a:ext cx="6762658" cy="369332"/>
          </a:xfrm>
          <a:prstGeom prst="rect">
            <a:avLst/>
          </a:prstGeom>
          <a:noFill/>
        </p:spPr>
        <p:txBody>
          <a:bodyPr wrap="square">
            <a:spAutoFit/>
          </a:bodyPr>
          <a:lstStyle/>
          <a:p>
            <a:r>
              <a:rPr lang="ja-JP" altLang="en-US" dirty="0">
                <a:hlinkClick r:id="rId7"/>
              </a:rPr>
              <a:t>https://github.com/microsoft/WhatTheHack</a:t>
            </a:r>
            <a:endParaRPr lang="en-US" altLang="ja-JP" dirty="0"/>
          </a:p>
        </p:txBody>
      </p:sp>
      <p:sp>
        <p:nvSpPr>
          <p:cNvPr id="10" name="正方形/長方形 9">
            <a:extLst>
              <a:ext uri="{FF2B5EF4-FFF2-40B4-BE49-F238E27FC236}">
                <a16:creationId xmlns:a16="http://schemas.microsoft.com/office/drawing/2014/main" id="{6E41B3A1-47B8-452A-A1B1-12D3766977A0}"/>
              </a:ext>
            </a:extLst>
          </p:cNvPr>
          <p:cNvSpPr/>
          <p:nvPr/>
        </p:nvSpPr>
        <p:spPr bwMode="auto">
          <a:xfrm>
            <a:off x="3467427" y="3650700"/>
            <a:ext cx="2500516" cy="31202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058937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B4509F-1A7F-424D-86D0-2A125AC434FF}"/>
              </a:ext>
            </a:extLst>
          </p:cNvPr>
          <p:cNvSpPr>
            <a:spLocks noGrp="1"/>
          </p:cNvSpPr>
          <p:nvPr>
            <p:ph type="title"/>
          </p:nvPr>
        </p:nvSpPr>
        <p:spPr/>
        <p:txBody>
          <a:bodyPr/>
          <a:lstStyle/>
          <a:p>
            <a:r>
              <a:rPr kumimoji="1" lang="ja-JP" altLang="en-US" dirty="0"/>
              <a:t>目標</a:t>
            </a:r>
          </a:p>
        </p:txBody>
      </p:sp>
      <p:sp>
        <p:nvSpPr>
          <p:cNvPr id="3" name="コンテンツ プレースホルダー 2">
            <a:extLst>
              <a:ext uri="{FF2B5EF4-FFF2-40B4-BE49-F238E27FC236}">
                <a16:creationId xmlns:a16="http://schemas.microsoft.com/office/drawing/2014/main" id="{75A1D13D-E90D-4FAF-8F4F-B36F7AE37F53}"/>
              </a:ext>
            </a:extLst>
          </p:cNvPr>
          <p:cNvSpPr>
            <a:spLocks noGrp="1"/>
          </p:cNvSpPr>
          <p:nvPr>
            <p:ph sz="quarter" idx="10"/>
          </p:nvPr>
        </p:nvSpPr>
        <p:spPr>
          <a:xfrm>
            <a:off x="584200" y="1435100"/>
            <a:ext cx="11018838" cy="3683444"/>
          </a:xfrm>
        </p:spPr>
        <p:txBody>
          <a:bodyPr/>
          <a:lstStyle/>
          <a:p>
            <a:r>
              <a:rPr kumimoji="1" lang="ja-JP" altLang="en-US" dirty="0"/>
              <a:t>マイクロサービスを実行する際、</a:t>
            </a:r>
            <a:r>
              <a:rPr kumimoji="1" lang="en-US" altLang="ja-JP" dirty="0"/>
              <a:t>Azure</a:t>
            </a:r>
            <a:r>
              <a:rPr kumimoji="1" lang="ja-JP" altLang="en-US" dirty="0"/>
              <a:t>機能をどのようにホストし、操作し、監視するかを学ぶ</a:t>
            </a:r>
            <a:endParaRPr kumimoji="1" lang="en-US" altLang="ja-JP" dirty="0"/>
          </a:p>
          <a:p>
            <a:r>
              <a:rPr kumimoji="1" lang="en-US" altLang="ja-JP" dirty="0"/>
              <a:t>App Services</a:t>
            </a:r>
            <a:r>
              <a:rPr kumimoji="1" lang="ja-JP" altLang="en-US" dirty="0"/>
              <a:t>、コンテナ、</a:t>
            </a:r>
            <a:r>
              <a:rPr kumimoji="1" lang="en-US" altLang="ja-JP" dirty="0" err="1"/>
              <a:t>CosmosDB</a:t>
            </a:r>
            <a:r>
              <a:rPr kumimoji="1" lang="ja-JP" altLang="en-US" dirty="0"/>
              <a:t>、</a:t>
            </a:r>
            <a:br>
              <a:rPr kumimoji="1" lang="en-US" altLang="ja-JP" dirty="0"/>
            </a:br>
            <a:r>
              <a:rPr kumimoji="1" lang="en-US" altLang="ja-JP" dirty="0"/>
              <a:t>App Insights</a:t>
            </a:r>
            <a:r>
              <a:rPr kumimoji="1" lang="ja-JP" altLang="en-US" dirty="0"/>
              <a:t>の使い方を学ぶ</a:t>
            </a:r>
            <a:endParaRPr kumimoji="1" lang="en-US" altLang="ja-JP" dirty="0"/>
          </a:p>
          <a:p>
            <a:endParaRPr kumimoji="1" lang="ja-JP" altLang="en-US" dirty="0"/>
          </a:p>
        </p:txBody>
      </p:sp>
    </p:spTree>
    <p:extLst>
      <p:ext uri="{BB962C8B-B14F-4D97-AF65-F5344CB8AC3E}">
        <p14:creationId xmlns:p14="http://schemas.microsoft.com/office/powerpoint/2010/main" val="34716864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4E8BB-1F44-B946-B118-6C380D7CE8F0}"/>
              </a:ext>
            </a:extLst>
          </p:cNvPr>
          <p:cNvSpPr>
            <a:spLocks noGrp="1"/>
          </p:cNvSpPr>
          <p:nvPr>
            <p:ph type="title"/>
          </p:nvPr>
        </p:nvSpPr>
        <p:spPr>
          <a:xfrm>
            <a:off x="838200" y="365125"/>
            <a:ext cx="10515600" cy="1325563"/>
          </a:xfr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6600" b="1" dirty="0">
                <a:latin typeface="Segoe UI Light" panose="020B0502040204020203" pitchFamily="34" charset="0"/>
              </a:rPr>
              <a:t>Contoso Travel Web </a:t>
            </a:r>
            <a:r>
              <a:rPr lang="ja-JP" altLang="en-US" sz="6600" b="1" dirty="0">
                <a:latin typeface="Segoe UI Light" panose="020B0502040204020203" pitchFamily="34" charset="0"/>
              </a:rPr>
              <a:t>構想図</a:t>
            </a:r>
            <a:endParaRPr lang="en-US" sz="6600" b="1" dirty="0">
              <a:latin typeface="Segoe UI Light" panose="020B0502040204020203" pitchFamily="34" charset="0"/>
            </a:endParaRPr>
          </a:p>
        </p:txBody>
      </p:sp>
      <p:sp>
        <p:nvSpPr>
          <p:cNvPr id="26" name="TextBox 2">
            <a:extLst>
              <a:ext uri="{FF2B5EF4-FFF2-40B4-BE49-F238E27FC236}">
                <a16:creationId xmlns:a16="http://schemas.microsoft.com/office/drawing/2014/main" id="{B3CE77BD-D327-4195-9514-F9700EEF2AA6}"/>
              </a:ext>
            </a:extLst>
          </p:cNvPr>
          <p:cNvSpPr txBox="1"/>
          <p:nvPr/>
        </p:nvSpPr>
        <p:spPr>
          <a:xfrm>
            <a:off x="469900" y="2382070"/>
            <a:ext cx="4357876" cy="3525389"/>
          </a:xfrm>
          <a:prstGeom prst="rect">
            <a:avLst/>
          </a:prstGeom>
          <a:noFill/>
        </p:spPr>
        <p:txBody>
          <a:bodyPr wrap="square" lIns="182880" tIns="146304" rIns="182880" bIns="146304"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Web App </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App Service</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REST </a:t>
            </a: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サービス </a:t>
            </a: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(Data and Itinerary)</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Container Instance</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ja-JP" altLang="en-US" kern="0" dirty="0">
                <a:solidFill>
                  <a:srgbClr val="505050"/>
                </a:solidFill>
                <a:cs typeface="Segoe UI Semilight" panose="020B0402040204020203" pitchFamily="34" charset="0"/>
              </a:rPr>
              <a:t>データローダー</a:t>
            </a:r>
            <a:endPar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endParaRP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Container Instance</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Cosmos DB</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Database</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リソース監視用 </a:t>
            </a: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App Insights </a:t>
            </a:r>
            <a:endParaRPr kumimoji="0" lang="de-DE" sz="1836" b="0" i="0" u="none" strike="noStrike" kern="0" cap="none" spc="0" normalizeH="0" baseline="0" noProof="0" dirty="0">
              <a:ln>
                <a:noFill/>
              </a:ln>
              <a:solidFill>
                <a:srgbClr val="0078D7"/>
              </a:solidFill>
              <a:effectLst/>
              <a:uLnTx/>
              <a:uFillTx/>
              <a:ea typeface="+mn-ea"/>
              <a:cs typeface="Segoe UI Semilight" panose="020B0402040204020203" pitchFamily="34" charset="0"/>
            </a:endParaRPr>
          </a:p>
          <a:p>
            <a:pPr marL="285750" marR="0" lvl="0" indent="-285750" algn="l" defTabSz="932688" rtl="0" eaLnBrk="1" fontAlgn="auto" latinLnBrk="0" hangingPunct="1">
              <a:lnSpc>
                <a:spcPct val="90000"/>
              </a:lnSpc>
              <a:spcBef>
                <a:spcPts val="0"/>
              </a:spcBef>
              <a:spcAft>
                <a:spcPts val="600"/>
              </a:spcAft>
              <a:buClrTx/>
              <a:buSzTx/>
              <a:buFont typeface="Wingdings" panose="05000000000000000000" pitchFamily="2" charset="2"/>
              <a:buChar char="Ø"/>
              <a:tabLst/>
              <a:defRPr/>
            </a:pPr>
            <a:endParaRPr kumimoji="0" lang="de-DE" sz="1800" b="0" i="0" u="none" strike="noStrike" kern="1200" cap="none" spc="0" normalizeH="0" baseline="0" noProof="0" dirty="0">
              <a:ln>
                <a:noFill/>
              </a:ln>
              <a:gradFill>
                <a:gsLst>
                  <a:gs pos="2917">
                    <a:prstClr val="black"/>
                  </a:gs>
                  <a:gs pos="30000">
                    <a:prstClr val="black"/>
                  </a:gs>
                </a:gsLst>
                <a:lin ang="5400000" scaled="0"/>
              </a:gradFill>
              <a:effectLst/>
              <a:uLnTx/>
              <a:uFillTx/>
              <a:ea typeface="+mn-ea"/>
              <a:cs typeface="+mn-cs"/>
            </a:endParaRPr>
          </a:p>
        </p:txBody>
      </p:sp>
      <p:pic>
        <p:nvPicPr>
          <p:cNvPr id="8" name="Picture 7">
            <a:extLst>
              <a:ext uri="{FF2B5EF4-FFF2-40B4-BE49-F238E27FC236}">
                <a16:creationId xmlns:a16="http://schemas.microsoft.com/office/drawing/2014/main" id="{6E9600CC-663A-4418-9D5B-362AE9AF1A7A}"/>
              </a:ext>
            </a:extLst>
          </p:cNvPr>
          <p:cNvPicPr>
            <a:picLocks noChangeAspect="1"/>
          </p:cNvPicPr>
          <p:nvPr/>
        </p:nvPicPr>
        <p:blipFill>
          <a:blip r:embed="rId3"/>
          <a:stretch>
            <a:fillRect/>
          </a:stretch>
        </p:blipFill>
        <p:spPr>
          <a:xfrm>
            <a:off x="3699216" y="1967561"/>
            <a:ext cx="7654584" cy="4667377"/>
          </a:xfrm>
          <a:prstGeom prst="rect">
            <a:avLst/>
          </a:prstGeom>
        </p:spPr>
      </p:pic>
    </p:spTree>
    <p:extLst>
      <p:ext uri="{BB962C8B-B14F-4D97-AF65-F5344CB8AC3E}">
        <p14:creationId xmlns:p14="http://schemas.microsoft.com/office/powerpoint/2010/main" val="645672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538476" y="1666627"/>
            <a:ext cx="11653523" cy="1964127"/>
          </a:xfrm>
        </p:spPr>
        <p:txBody>
          <a:bodyPr/>
          <a:lstStyle/>
          <a:p>
            <a:r>
              <a:rPr lang="en-US" sz="2400" dirty="0"/>
              <a:t>Azure Portal</a:t>
            </a:r>
            <a:r>
              <a:rPr lang="ja-JP" altLang="en-US" sz="2400" dirty="0"/>
              <a:t>にログイン</a:t>
            </a:r>
            <a:endParaRPr lang="en-US" sz="2400" dirty="0"/>
          </a:p>
          <a:p>
            <a:r>
              <a:rPr lang="en-US" sz="2400" dirty="0"/>
              <a:t>Azure Cloud Shell</a:t>
            </a:r>
            <a:r>
              <a:rPr lang="ja-JP" altLang="en-US" sz="2400" dirty="0"/>
              <a:t>もしくは</a:t>
            </a:r>
            <a:r>
              <a:rPr lang="en-US" altLang="ja-JP" sz="2400" dirty="0"/>
              <a:t>Azure CLI</a:t>
            </a:r>
            <a:r>
              <a:rPr lang="ja-JP" altLang="en-US" sz="2400" dirty="0"/>
              <a:t>を利用</a:t>
            </a:r>
            <a:endParaRPr lang="en-US" altLang="ja-JP" sz="2400" dirty="0"/>
          </a:p>
          <a:p>
            <a:pPr lvl="1"/>
            <a:r>
              <a:rPr lang="ja-JP" altLang="en-US" sz="2000" dirty="0"/>
              <a:t>最新のバージョンであることを確認</a:t>
            </a:r>
            <a:endParaRPr lang="en-US" altLang="ja-JP" sz="2000" dirty="0"/>
          </a:p>
          <a:p>
            <a:pPr lvl="1"/>
            <a:r>
              <a:rPr lang="ja-JP" altLang="en-US" sz="2000" dirty="0"/>
              <a:t>自分のサブクリプションを設定・表示してみましょう！</a:t>
            </a:r>
            <a:endParaRPr lang="en-US" altLang="ja-JP" sz="2000" dirty="0"/>
          </a:p>
          <a:p>
            <a:pPr lvl="1"/>
            <a:endParaRPr lang="en-US" sz="2400"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ステップ</a:t>
            </a:r>
            <a:r>
              <a:rPr kumimoji="0" 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0 - </a:t>
            </a: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セットアップ</a:t>
            </a:r>
            <a:endParaRPr kumimoji="0" lang="en-US" sz="32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4" name="Text Placeholder 1">
            <a:extLst>
              <a:ext uri="{FF2B5EF4-FFF2-40B4-BE49-F238E27FC236}">
                <a16:creationId xmlns:a16="http://schemas.microsoft.com/office/drawing/2014/main" id="{D33625D5-9364-48C1-A9EC-96E8498617F2}"/>
              </a:ext>
            </a:extLst>
          </p:cNvPr>
          <p:cNvSpPr txBox="1">
            <a:spLocks/>
          </p:cNvSpPr>
          <p:nvPr/>
        </p:nvSpPr>
        <p:spPr>
          <a:xfrm>
            <a:off x="538477" y="5076294"/>
            <a:ext cx="11653523" cy="1281889"/>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dirty="0"/>
              <a:t>任意のシェルを用意</a:t>
            </a:r>
            <a:endParaRPr lang="en-US" altLang="ja-JP" sz="2400" dirty="0"/>
          </a:p>
          <a:p>
            <a:r>
              <a:rPr lang="en-US" sz="2400" dirty="0"/>
              <a:t>$ </a:t>
            </a:r>
            <a:r>
              <a:rPr lang="en-US" sz="2400" dirty="0" err="1"/>
              <a:t>az</a:t>
            </a:r>
            <a:r>
              <a:rPr lang="en-US" sz="2400" dirty="0"/>
              <a:t> –version</a:t>
            </a:r>
            <a:r>
              <a:rPr lang="ja-JP" altLang="en-US" sz="2400" dirty="0"/>
              <a:t>で</a:t>
            </a:r>
            <a:r>
              <a:rPr lang="en-US" altLang="ja-JP" sz="2400" dirty="0"/>
              <a:t>Azure CLI</a:t>
            </a:r>
            <a:r>
              <a:rPr lang="ja-JP" altLang="en-US" sz="2400" dirty="0"/>
              <a:t>のバージョンを表示</a:t>
            </a:r>
            <a:endParaRPr lang="en-US" sz="2400" dirty="0"/>
          </a:p>
          <a:p>
            <a:pPr lvl="1"/>
            <a:endParaRPr lang="en-US" sz="2400" dirty="0"/>
          </a:p>
        </p:txBody>
      </p:sp>
      <p:sp>
        <p:nvSpPr>
          <p:cNvPr id="3" name="TextBox 2">
            <a:extLst>
              <a:ext uri="{FF2B5EF4-FFF2-40B4-BE49-F238E27FC236}">
                <a16:creationId xmlns:a16="http://schemas.microsoft.com/office/drawing/2014/main" id="{67C93C32-AC21-414E-B0FA-E22DB21936C3}"/>
              </a:ext>
            </a:extLst>
          </p:cNvPr>
          <p:cNvSpPr txBox="1"/>
          <p:nvPr/>
        </p:nvSpPr>
        <p:spPr>
          <a:xfrm>
            <a:off x="478054" y="4553074"/>
            <a:ext cx="1620957" cy="523220"/>
          </a:xfrm>
          <a:prstGeom prst="rect">
            <a:avLst/>
          </a:prstGeom>
          <a:noFill/>
        </p:spPr>
        <p:txBody>
          <a:bodyPr wrap="none" rtlCol="0">
            <a:spAutoFit/>
          </a:bodyPr>
          <a:lstStyle/>
          <a:p>
            <a:r>
              <a:rPr kumimoji="1" lang="ja-JP" altLang="en-US" sz="2800" b="1" dirty="0"/>
              <a:t>終了要件</a:t>
            </a:r>
          </a:p>
        </p:txBody>
      </p:sp>
      <p:sp>
        <p:nvSpPr>
          <p:cNvPr id="7" name="TextBox 6">
            <a:extLst>
              <a:ext uri="{FF2B5EF4-FFF2-40B4-BE49-F238E27FC236}">
                <a16:creationId xmlns:a16="http://schemas.microsoft.com/office/drawing/2014/main" id="{7ABFA63D-8630-49A0-9D0B-B3634EC03A91}"/>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Tree>
    <p:extLst>
      <p:ext uri="{BB962C8B-B14F-4D97-AF65-F5344CB8AC3E}">
        <p14:creationId xmlns:p14="http://schemas.microsoft.com/office/powerpoint/2010/main" val="36116518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2E0BD7-28AA-4345-B40D-021EC1C42784}"/>
              </a:ext>
            </a:extLst>
          </p:cNvPr>
          <p:cNvSpPr>
            <a:spLocks noGrp="1"/>
          </p:cNvSpPr>
          <p:nvPr>
            <p:ph type="body" sz="quarter" idx="4294967295"/>
          </p:nvPr>
        </p:nvSpPr>
        <p:spPr>
          <a:xfrm>
            <a:off x="586391" y="1434369"/>
            <a:ext cx="4118960" cy="630942"/>
          </a:xfrm>
        </p:spPr>
        <p:txBody>
          <a:bodyPr/>
          <a:lstStyle/>
          <a:p>
            <a:pPr marL="0" indent="0">
              <a:spcBef>
                <a:spcPts val="600"/>
              </a:spcBef>
              <a:buNone/>
            </a:pPr>
            <a:endParaRPr lang="en-US" sz="1800">
              <a:latin typeface="Segoe UI" panose="020B0502040204020203" pitchFamily="34" charset="0"/>
              <a:cs typeface="Segoe UI" panose="020B0502040204020203" pitchFamily="34" charset="0"/>
            </a:endParaRPr>
          </a:p>
          <a:p>
            <a:pPr marL="0" indent="0">
              <a:spcBef>
                <a:spcPts val="600"/>
              </a:spcBef>
              <a:buNone/>
            </a:pPr>
            <a:endParaRPr lang="en-US" sz="1800">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E5E1D279-4A00-46B4-8FB0-E74CCBCFEF2C}"/>
              </a:ext>
            </a:extLst>
          </p:cNvPr>
          <p:cNvSpPr>
            <a:spLocks noGrp="1"/>
          </p:cNvSpPr>
          <p:nvPr>
            <p:ph type="title"/>
          </p:nvPr>
        </p:nvSpPr>
        <p:spPr>
          <a:xfrm>
            <a:off x="588263" y="457200"/>
            <a:ext cx="11018520" cy="553998"/>
          </a:xfrm>
        </p:spPr>
        <p:txBody>
          <a:bodyPr>
            <a:normAutofit fontScale="90000"/>
          </a:bodyPr>
          <a:lstStyle/>
          <a:p>
            <a:r>
              <a:rPr lang="en-US" b="1" dirty="0">
                <a:latin typeface="Segoe UI" panose="020B0502040204020203" pitchFamily="34" charset="0"/>
                <a:cs typeface="Segoe UI" panose="020B0502040204020203" pitchFamily="34" charset="0"/>
              </a:rPr>
              <a:t>Azure Cloud Shell</a:t>
            </a:r>
          </a:p>
        </p:txBody>
      </p:sp>
      <p:pic>
        <p:nvPicPr>
          <p:cNvPr id="4" name="Picture 3">
            <a:extLst>
              <a:ext uri="{FF2B5EF4-FFF2-40B4-BE49-F238E27FC236}">
                <a16:creationId xmlns:a16="http://schemas.microsoft.com/office/drawing/2014/main" id="{2171B84B-C207-4B11-BA27-2A373C150CD8}"/>
              </a:ext>
            </a:extLst>
          </p:cNvPr>
          <p:cNvPicPr>
            <a:picLocks noChangeAspect="1"/>
          </p:cNvPicPr>
          <p:nvPr/>
        </p:nvPicPr>
        <p:blipFill>
          <a:blip r:embed="rId3"/>
          <a:stretch>
            <a:fillRect/>
          </a:stretch>
        </p:blipFill>
        <p:spPr>
          <a:xfrm>
            <a:off x="5670955" y="1434369"/>
            <a:ext cx="6227358" cy="4834669"/>
          </a:xfrm>
          <a:prstGeom prst="rect">
            <a:avLst/>
          </a:prstGeom>
        </p:spPr>
      </p:pic>
      <p:sp>
        <p:nvSpPr>
          <p:cNvPr id="5" name="Rectangle 4">
            <a:extLst>
              <a:ext uri="{FF2B5EF4-FFF2-40B4-BE49-F238E27FC236}">
                <a16:creationId xmlns:a16="http://schemas.microsoft.com/office/drawing/2014/main" id="{95F5B559-96C9-4FF3-A60C-E691F94E46D3}"/>
              </a:ext>
            </a:extLst>
          </p:cNvPr>
          <p:cNvSpPr/>
          <p:nvPr/>
        </p:nvSpPr>
        <p:spPr bwMode="auto">
          <a:xfrm>
            <a:off x="95278" y="1958764"/>
            <a:ext cx="4837823" cy="30372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46304" rIns="182880" bIns="146304" numCol="1" spcCol="0" rtlCol="0" fromWordArt="0" anchor="ctr"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lang="ja-JP" altLang="en-US" sz="2400" noProof="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仮想化されたシェルにより</a:t>
            </a:r>
            <a:br>
              <a:rPr lang="en-US" altLang="ja-JP" sz="2400" noProof="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br>
            <a:r>
              <a:rPr lang="ja-JP" altLang="en-US" sz="2400" noProof="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どこにいてもアクセス可能</a:t>
            </a:r>
            <a:endPar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ja-JP" alt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コマンドツールや</a:t>
            </a:r>
            <a:br>
              <a:rPr kumimoji="0" lang="en-US" altLang="ja-JP"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br>
            <a:r>
              <a:rPr kumimoji="0" lang="ja-JP" alt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プログラミング言語も含む</a:t>
            </a:r>
            <a:endParaRPr kumimoji="0" lang="en-US" altLang="ja-JP"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lang="ja-JP" altLang="en-US" sz="2400" noProof="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クラウドストレージに</a:t>
            </a:r>
            <a:br>
              <a:rPr lang="en-US" altLang="ja-JP" sz="2400" noProof="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br>
            <a:r>
              <a:rPr lang="ja-JP" altLang="en-US" sz="2400" noProof="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ファイルを保管可能</a:t>
            </a:r>
            <a:endPar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Cloud Shell </a:t>
            </a:r>
            <a:r>
              <a:rPr kumimoji="0" lang="ja-JP" alt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エディタで</a:t>
            </a:r>
            <a:br>
              <a:rPr kumimoji="0" lang="en-US" altLang="ja-JP"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br>
            <a:r>
              <a:rPr kumimoji="0" lang="ja-JP" alt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ファイル作成・編集可能</a:t>
            </a:r>
            <a:endPar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421334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4.375E-6 2.59259E-6 L -4.375E-6 0.04051 " pathEditMode="relative" rAng="0" ptsTypes="AA">
                                      <p:cBhvr>
                                        <p:cTn id="9" dur="750" spd="-100000" fill="hold"/>
                                        <p:tgtEl>
                                          <p:spTgt spid="3"/>
                                        </p:tgtEl>
                                        <p:attrNameLst>
                                          <p:attrName>ppt_x</p:attrName>
                                          <p:attrName>ppt_y</p:attrName>
                                        </p:attrNameLst>
                                      </p:cBhvr>
                                      <p:rCtr x="0" y="2014"/>
                                    </p:animMotion>
                                  </p:childTnLst>
                                </p:cTn>
                              </p:par>
                              <p:par>
                                <p:cTn id="10" presetID="10" presetClass="entr" presetSubtype="0" fill="hold" grpId="0" nodeType="withEffect" nodePh="1">
                                  <p:stCondLst>
                                    <p:cond delay="150"/>
                                  </p:stCondLst>
                                  <p:endCondLst>
                                    <p:cond evt="begin" delay="0">
                                      <p:tn val="10"/>
                                    </p:cond>
                                  </p:end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750"/>
                            </p:stCondLst>
                            <p:childTnLst>
                              <p:par>
                                <p:cTn id="14" presetID="10" presetClass="entr" presetSubtype="0" fill="hold" grpId="0" nodeType="afterEffect">
                                  <p:stCondLst>
                                    <p:cond delay="1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42" presetClass="path" presetSubtype="0" decel="100000" fill="hold" grpId="1" nodeType="withEffect">
                                  <p:stCondLst>
                                    <p:cond delay="0"/>
                                  </p:stCondLst>
                                  <p:childTnLst>
                                    <p:animMotion origin="layout" path="M -2.08333E-6 -4.07407E-6 L -2.08333E-6 0.04051 " pathEditMode="relative" rAng="0" ptsTypes="AA">
                                      <p:cBhvr>
                                        <p:cTn id="18" dur="750" spd="-100000" fill="hold"/>
                                        <p:tgtEl>
                                          <p:spTgt spid="5"/>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5" grpId="0"/>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7CCA95-FB87-4F2C-9862-D4C400B413EB}"/>
              </a:ext>
            </a:extLst>
          </p:cNvPr>
          <p:cNvSpPr>
            <a:spLocks noGrp="1"/>
          </p:cNvSpPr>
          <p:nvPr>
            <p:ph type="title"/>
          </p:nvPr>
        </p:nvSpPr>
        <p:spPr/>
        <p:txBody>
          <a:bodyPr>
            <a:normAutofit fontScale="90000"/>
          </a:bodyPr>
          <a:lstStyle/>
          <a:p>
            <a:r>
              <a:rPr lang="en-US" b="1" dirty="0">
                <a:latin typeface="Segoe UI" panose="020B0502040204020203" pitchFamily="34" charset="0"/>
                <a:cs typeface="Segoe UI" panose="020B0502040204020203" pitchFamily="34" charset="0"/>
              </a:rPr>
              <a:t>Azure CLI</a:t>
            </a:r>
          </a:p>
        </p:txBody>
      </p:sp>
      <p:pic>
        <p:nvPicPr>
          <p:cNvPr id="5" name="Picture 4">
            <a:extLst>
              <a:ext uri="{FF2B5EF4-FFF2-40B4-BE49-F238E27FC236}">
                <a16:creationId xmlns:a16="http://schemas.microsoft.com/office/drawing/2014/main" id="{C00AD748-5605-4ECD-B4BD-DA9050C67332}"/>
              </a:ext>
            </a:extLst>
          </p:cNvPr>
          <p:cNvPicPr>
            <a:picLocks noChangeAspect="1"/>
          </p:cNvPicPr>
          <p:nvPr/>
        </p:nvPicPr>
        <p:blipFill>
          <a:blip r:embed="rId3"/>
          <a:stretch>
            <a:fillRect/>
          </a:stretch>
        </p:blipFill>
        <p:spPr>
          <a:xfrm>
            <a:off x="5280509" y="48445"/>
            <a:ext cx="6911491" cy="6858000"/>
          </a:xfrm>
          <a:prstGeom prst="rect">
            <a:avLst/>
          </a:prstGeom>
        </p:spPr>
      </p:pic>
      <p:sp>
        <p:nvSpPr>
          <p:cNvPr id="7" name="Rectangle 6">
            <a:extLst>
              <a:ext uri="{FF2B5EF4-FFF2-40B4-BE49-F238E27FC236}">
                <a16:creationId xmlns:a16="http://schemas.microsoft.com/office/drawing/2014/main" id="{1DDD5486-B57C-4D4F-AC3B-2A6D4D26F0FA}"/>
              </a:ext>
            </a:extLst>
          </p:cNvPr>
          <p:cNvSpPr/>
          <p:nvPr/>
        </p:nvSpPr>
        <p:spPr bwMode="auto">
          <a:xfrm>
            <a:off x="0" y="1642445"/>
            <a:ext cx="4895732" cy="30372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46304" rIns="182880" bIns="146304" numCol="1" spcCol="0" rtlCol="0" fromWordArt="0" anchor="ctr"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Azure</a:t>
            </a:r>
            <a:r>
              <a:rPr kumimoji="0" lang="ja-JP" alt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用コマンド</a:t>
            </a:r>
            <a:br>
              <a:rPr kumimoji="0" lang="en-US" altLang="ja-JP"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br>
            <a:r>
              <a:rPr kumimoji="0" lang="ja-JP" alt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インタフェース</a:t>
            </a:r>
            <a:endPar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lang="ja-JP" altLang="en-US" sz="240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様々なサービスを</a:t>
            </a:r>
            <a:br>
              <a:rPr lang="en-US" altLang="ja-JP" sz="240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br>
            <a:r>
              <a:rPr lang="ja-JP" altLang="en-US" sz="240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作成・管理・クエリ可能</a:t>
            </a:r>
            <a:endPar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ja-JP" alt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クロスプラットフォーム</a:t>
            </a:r>
            <a:endPar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69235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1.25E-6 3.7037E-7 L -1.25E-6 0.04051 " pathEditMode="relative" rAng="0" ptsTypes="AA">
                                      <p:cBhvr>
                                        <p:cTn id="9" dur="750" spd="-100000" fill="hold"/>
                                        <p:tgtEl>
                                          <p:spTgt spid="7"/>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3607" y="1434369"/>
            <a:ext cx="4839987" cy="4621137"/>
          </a:xfrm>
        </p:spPr>
        <p:txBody>
          <a:bodyPr/>
          <a:lstStyle/>
          <a:p>
            <a:pPr marL="342900" indent="-342900">
              <a:spcBef>
                <a:spcPts val="0"/>
              </a:spcBef>
              <a:spcAft>
                <a:spcPts val="1765"/>
              </a:spcAft>
              <a:buFont typeface="Arial" panose="020B0604020202020204" pitchFamily="34" charset="0"/>
              <a:buChar char="•"/>
            </a:pPr>
            <a:r>
              <a:rPr lang="ja-JP" altLang="en-US" sz="2353" dirty="0"/>
              <a:t>複数のリソースの論理グループ</a:t>
            </a:r>
            <a:endParaRPr lang="en-US" altLang="ja-JP" sz="2353" dirty="0"/>
          </a:p>
          <a:p>
            <a:pPr marL="342900" indent="-342900">
              <a:spcBef>
                <a:spcPts val="0"/>
              </a:spcBef>
              <a:spcAft>
                <a:spcPts val="1765"/>
              </a:spcAft>
              <a:buFont typeface="Arial" panose="020B0604020202020204" pitchFamily="34" charset="0"/>
              <a:buChar char="•"/>
            </a:pPr>
            <a:r>
              <a:rPr lang="ja-JP" altLang="en-US" sz="2353" dirty="0"/>
              <a:t>全てのリソースは同じリソース</a:t>
            </a:r>
            <a:br>
              <a:rPr lang="en-US" altLang="ja-JP" sz="2353" dirty="0"/>
            </a:br>
            <a:r>
              <a:rPr lang="ja-JP" altLang="en-US" sz="2353" dirty="0"/>
              <a:t>グループに存在する必要があり、２つ以上には属せない</a:t>
            </a:r>
            <a:endParaRPr lang="en-US" sz="2353" dirty="0"/>
          </a:p>
          <a:p>
            <a:pPr marL="342900" indent="-342900">
              <a:spcBef>
                <a:spcPts val="0"/>
              </a:spcBef>
              <a:spcAft>
                <a:spcPts val="1765"/>
              </a:spcAft>
              <a:buFont typeface="Arial" panose="020B0604020202020204" pitchFamily="34" charset="0"/>
              <a:buChar char="•"/>
            </a:pPr>
            <a:r>
              <a:rPr lang="ja-JP" altLang="en-US" sz="2353" dirty="0"/>
              <a:t>リソースグループ内のリソースは複数のリージョンをまたぐことも可能</a:t>
            </a:r>
            <a:endParaRPr lang="en-US" sz="2353" dirty="0"/>
          </a:p>
          <a:p>
            <a:pPr marL="342900" indent="-342900">
              <a:spcBef>
                <a:spcPts val="0"/>
              </a:spcBef>
              <a:spcAft>
                <a:spcPts val="1765"/>
              </a:spcAft>
              <a:buFont typeface="Arial" panose="020B0604020202020204" pitchFamily="34" charset="0"/>
              <a:buChar char="•"/>
            </a:pPr>
            <a:r>
              <a:rPr lang="ja-JP" altLang="en-US" sz="2353" dirty="0"/>
              <a:t>リソースグループはメタデータを保存するための場所を保持</a:t>
            </a:r>
            <a:endParaRPr lang="en-US" sz="2353" dirty="0"/>
          </a:p>
          <a:p>
            <a:endParaRPr lang="en-US" sz="2353" dirty="0"/>
          </a:p>
        </p:txBody>
      </p:sp>
      <p:sp>
        <p:nvSpPr>
          <p:cNvPr id="3" name="Title 2"/>
          <p:cNvSpPr>
            <a:spLocks noGrp="1"/>
          </p:cNvSpPr>
          <p:nvPr>
            <p:ph type="title"/>
          </p:nvPr>
        </p:nvSpPr>
        <p:spPr/>
        <p:txBody>
          <a:bodyPr/>
          <a:lstStyle/>
          <a:p>
            <a:r>
              <a:rPr lang="en-US" b="0" dirty="0"/>
              <a:t>Resource Groups</a:t>
            </a:r>
          </a:p>
        </p:txBody>
      </p:sp>
      <p:grpSp>
        <p:nvGrpSpPr>
          <p:cNvPr id="4" name="Group 3"/>
          <p:cNvGrpSpPr>
            <a:grpSpLocks noChangeAspect="1"/>
          </p:cNvGrpSpPr>
          <p:nvPr/>
        </p:nvGrpSpPr>
        <p:grpSpPr bwMode="auto">
          <a:xfrm>
            <a:off x="5722490" y="1216866"/>
            <a:ext cx="4841540" cy="4624082"/>
            <a:chOff x="405" y="668"/>
            <a:chExt cx="3117" cy="2977"/>
          </a:xfrm>
        </p:grpSpPr>
        <p:sp>
          <p:nvSpPr>
            <p:cNvPr id="5"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1"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2"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3"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4"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5"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6"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7"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8"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9"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0"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1"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3"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4"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5"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6"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7"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8"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9"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0"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1"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2"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3"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4"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5"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6"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7"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8"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9"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0"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1"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2"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3"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4"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5"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6"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7"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8"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9"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0"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1"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2"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3"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4"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5"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6"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7"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8"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9"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0"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1"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2"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3"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4"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5"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6"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7"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8"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9"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0"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1"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2"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3"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4"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5"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6"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7"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8"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9"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0"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1"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2"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3"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4"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5"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6"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7"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8"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9"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0"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1"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2"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3"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RESOU</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4"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5"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CE G</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6"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7"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OUP</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8"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9"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0"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1"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2"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3"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4"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5"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6"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grpSp>
    </p:spTree>
    <p:extLst>
      <p:ext uri="{BB962C8B-B14F-4D97-AF65-F5344CB8AC3E}">
        <p14:creationId xmlns:p14="http://schemas.microsoft.com/office/powerpoint/2010/main" val="354654094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1.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3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5-50225 Digital Transformation Acadmey 2018">
  <a:themeElements>
    <a:clrScheme name="Custom 6">
      <a:dk1>
        <a:srgbClr val="0D0D0D"/>
      </a:dk1>
      <a:lt1>
        <a:srgbClr val="FFFFFF"/>
      </a:lt1>
      <a:dk2>
        <a:srgbClr val="002050"/>
      </a:dk2>
      <a:lt2>
        <a:srgbClr val="E6E6E6"/>
      </a:lt2>
      <a:accent1>
        <a:srgbClr val="0078D4"/>
      </a:accent1>
      <a:accent2>
        <a:srgbClr val="00BCF2"/>
      </a:accent2>
      <a:accent3>
        <a:srgbClr val="494949"/>
      </a:accent3>
      <a:accent4>
        <a:srgbClr val="737373"/>
      </a:accent4>
      <a:accent5>
        <a:srgbClr val="5C2D91"/>
      </a:accent5>
      <a:accent6>
        <a:srgbClr val="BAD80A"/>
      </a:accent6>
      <a:hlink>
        <a:srgbClr val="0078D4"/>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 Sales Session_DTA 2018_Template with Core Slides_20180828" id="{D38D3C6C-4008-4837-91F8-A323E6675ABF}" vid="{3362EA76-8940-4188-86B9-C598593ECFED}"/>
    </a:ext>
  </a:extLst>
</a:theme>
</file>

<file path=ppt/theme/theme14.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Developer Template" id="{391AED37-9504-4F4A-9002-F0F9A33BE5A1}" vid="{07EA6CC6-0313-4A0C-92B2-C4471F5AFDFA}"/>
    </a:ext>
  </a:extLst>
</a:theme>
</file>

<file path=ppt/theme/theme15.xml><?xml version="1.0" encoding="utf-8"?>
<a:theme xmlns:a="http://schemas.openxmlformats.org/drawingml/2006/main" name="4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6.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17.xml><?xml version="1.0" encoding="utf-8"?>
<a:theme xmlns:a="http://schemas.openxmlformats.org/drawingml/2006/main" name="5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8.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19.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6.xml><?xml version="1.0" encoding="utf-8"?>
<a:theme xmlns:a="http://schemas.openxmlformats.org/drawingml/2006/main" name="Content Slides - Light">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6_7-30269_Server &amp; Tools Business_16x9">
  <a:themeElements>
    <a:clrScheme name="Custom 9">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0072C5"/>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8.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9.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8F4F3D64ED8742A4722C7FA5D444DB" ma:contentTypeVersion="10" ma:contentTypeDescription="Create a new document." ma:contentTypeScope="" ma:versionID="6af96e04080b60a45b019feeca7a37aa">
  <xsd:schema xmlns:xsd="http://www.w3.org/2001/XMLSchema" xmlns:xs="http://www.w3.org/2001/XMLSchema" xmlns:p="http://schemas.microsoft.com/office/2006/metadata/properties" xmlns:ns1="http://schemas.microsoft.com/sharepoint/v3" xmlns:ns2="36984313-f623-41bb-a65c-16a37d29f6f8" xmlns:ns3="fa40b356-8329-45cf-bdd1-8a6639dbec32" targetNamespace="http://schemas.microsoft.com/office/2006/metadata/properties" ma:root="true" ma:fieldsID="a16216aa0538460924a13a680e0634d6" ns1:_="" ns2:_="" ns3:_="">
    <xsd:import namespace="http://schemas.microsoft.com/sharepoint/v3"/>
    <xsd:import namespace="36984313-f623-41bb-a65c-16a37d29f6f8"/>
    <xsd:import namespace="fa40b356-8329-45cf-bdd1-8a6639dbec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984313-f623-41bb-a65c-16a37d29f6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a40b356-8329-45cf-bdd1-8a6639dbec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6984313-f623-41bb-a65c-16a37d29f6f8" xsi:nil="true"/>
  </documentManagement>
</p:properties>
</file>

<file path=customXml/itemProps1.xml><?xml version="1.0" encoding="utf-8"?>
<ds:datastoreItem xmlns:ds="http://schemas.openxmlformats.org/officeDocument/2006/customXml" ds:itemID="{964E4E3C-1033-4259-A7C2-635ADB2C47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6984313-f623-41bb-a65c-16a37d29f6f8"/>
    <ds:schemaRef ds:uri="fa40b356-8329-45cf-bdd1-8a6639dbec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972FED-198B-4A44-BF4D-F25BA519C34A}">
  <ds:schemaRefs>
    <ds:schemaRef ds:uri="http://schemas.microsoft.com/sharepoint/v3/contenttype/forms"/>
  </ds:schemaRefs>
</ds:datastoreItem>
</file>

<file path=customXml/itemProps3.xml><?xml version="1.0" encoding="utf-8"?>
<ds:datastoreItem xmlns:ds="http://schemas.openxmlformats.org/officeDocument/2006/customXml" ds:itemID="{CE400C92-396E-4C43-9CCF-9CDD730F8135}">
  <ds:schemaRefs>
    <ds:schemaRef ds:uri="http://purl.org/dc/elements/1.1/"/>
    <ds:schemaRef ds:uri="fa40b356-8329-45cf-bdd1-8a6639dbec32"/>
    <ds:schemaRef ds:uri="http://schemas.microsoft.com/office/infopath/2007/PartnerControls"/>
    <ds:schemaRef ds:uri="http://schemas.microsoft.com/office/2006/metadata/properties"/>
    <ds:schemaRef ds:uri="http://schemas.microsoft.com/sharepoint/v3"/>
    <ds:schemaRef ds:uri="http://schemas.openxmlformats.org/package/2006/metadata/core-properties"/>
    <ds:schemaRef ds:uri="http://schemas.microsoft.com/office/2006/documentManagement/types"/>
    <ds:schemaRef ds:uri="36984313-f623-41bb-a65c-16a37d29f6f8"/>
    <ds:schemaRef ds:uri="http://www.w3.org/XML/1998/namespace"/>
    <ds:schemaRef ds:uri="http://purl.org/dc/dcmitype/"/>
    <ds:schemaRef ds:uri="http://purl.org/dc/te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0</TotalTime>
  <Words>2745</Words>
  <Application>Microsoft Office PowerPoint</Application>
  <PresentationFormat>Widescreen</PresentationFormat>
  <Paragraphs>273</Paragraphs>
  <Slides>25</Slides>
  <Notes>13</Notes>
  <HiddenSlides>0</HiddenSlides>
  <MMClips>0</MMClips>
  <ScaleCrop>false</ScaleCrop>
  <HeadingPairs>
    <vt:vector size="6" baseType="variant">
      <vt:variant>
        <vt:lpstr>Fonts Used</vt:lpstr>
      </vt:variant>
      <vt:variant>
        <vt:i4>20</vt:i4>
      </vt:variant>
      <vt:variant>
        <vt:lpstr>Theme</vt:lpstr>
      </vt:variant>
      <vt:variant>
        <vt:i4>20</vt:i4>
      </vt:variant>
      <vt:variant>
        <vt:lpstr>Slide Titles</vt:lpstr>
      </vt:variant>
      <vt:variant>
        <vt:i4>25</vt:i4>
      </vt:variant>
    </vt:vector>
  </HeadingPairs>
  <TitlesOfParts>
    <vt:vector size="65" baseType="lpstr">
      <vt:lpstr>Lucida Grande</vt:lpstr>
      <vt:lpstr>Noto Sans Symbols</vt:lpstr>
      <vt:lpstr>Noto Symbol</vt:lpstr>
      <vt:lpstr>Quattrocento Sans</vt:lpstr>
      <vt:lpstr>Segoe Pro</vt:lpstr>
      <vt:lpstr>Segoe Pro Semibold</vt:lpstr>
      <vt:lpstr>Segoe Semibold</vt:lpstr>
      <vt:lpstr>SFMono-Regular</vt:lpstr>
      <vt:lpstr>Arial</vt:lpstr>
      <vt:lpstr>Calibri</vt:lpstr>
      <vt:lpstr>Calibri Light</vt:lpstr>
      <vt:lpstr>Consolas</vt:lpstr>
      <vt:lpstr>Courier New</vt:lpstr>
      <vt:lpstr>Segoe UI</vt:lpstr>
      <vt:lpstr>Segoe UI Light</vt:lpstr>
      <vt:lpstr>Segoe UI Semibold</vt:lpstr>
      <vt:lpstr>Segoe UI Semilight</vt:lpstr>
      <vt:lpstr>Source Sans Pro</vt:lpstr>
      <vt:lpstr>Verdana</vt:lpstr>
      <vt:lpstr>Wingdings</vt:lpstr>
      <vt:lpstr>Office Theme</vt:lpstr>
      <vt:lpstr>1_Office Theme</vt:lpstr>
      <vt:lpstr>2_5-30660_TR21_BO_CT_Template</vt:lpstr>
      <vt:lpstr>1_5-30660_TR21_BO_CT_Template</vt:lpstr>
      <vt:lpstr>5-50033_TR23_BO_CT_Template</vt:lpstr>
      <vt:lpstr>Content Slides - Light</vt:lpstr>
      <vt:lpstr>6_7-30269_Server &amp; Tools Business_16x9</vt:lpstr>
      <vt:lpstr>2_EBC_2017</vt:lpstr>
      <vt:lpstr>1_C+E Readiness Template</vt:lpstr>
      <vt:lpstr>5-30660_TR21_BO_CT_Template</vt:lpstr>
      <vt:lpstr>2_C+E Readiness Template</vt:lpstr>
      <vt:lpstr>3_5-30660_TR21_BO_CT_Template</vt:lpstr>
      <vt:lpstr>5-50225 Digital Transformation Acadmey 2018</vt:lpstr>
      <vt:lpstr>Azure Dev Dark - 2018H2</vt:lpstr>
      <vt:lpstr>4_5-30660_TR21_BO_CT_Template</vt:lpstr>
      <vt:lpstr>WHITE TEMPLATE</vt:lpstr>
      <vt:lpstr>5_5-30660_TR21_BO_CT_Template</vt:lpstr>
      <vt:lpstr>5_WHITE TEMPLATE</vt:lpstr>
      <vt:lpstr>Azure PPT Template - 2018</vt:lpstr>
      <vt:lpstr>3_Server and Cloud 2013</vt:lpstr>
      <vt:lpstr>Microservices in Azure</vt:lpstr>
      <vt:lpstr>What The Hack とは</vt:lpstr>
      <vt:lpstr>What The Hack のコンテンツ</vt:lpstr>
      <vt:lpstr>目標</vt:lpstr>
      <vt:lpstr>Contoso Travel Web 構想図</vt:lpstr>
      <vt:lpstr>PowerPoint Presentation</vt:lpstr>
      <vt:lpstr>Azure Cloud Shell</vt:lpstr>
      <vt:lpstr>Azure CLI</vt:lpstr>
      <vt:lpstr>Resource Groups</vt:lpstr>
      <vt:lpstr>PowerPoint Presentation</vt:lpstr>
      <vt:lpstr>PowerPoint Presentation</vt:lpstr>
      <vt:lpstr>PowerPoint Presentation</vt:lpstr>
      <vt:lpstr>ARM テンプレート</vt:lpstr>
      <vt:lpstr>PowerPoint Presentation</vt:lpstr>
      <vt:lpstr>Azure Cosmos DB </vt:lpstr>
      <vt:lpstr>PowerPoint Presentation</vt:lpstr>
      <vt:lpstr>PowerPoint Presentation</vt:lpstr>
      <vt:lpstr>Azure Container Instances (ACI)</vt:lpstr>
      <vt:lpstr>PowerPoint Presentation</vt:lpstr>
      <vt:lpstr>PowerPoint Presentation</vt:lpstr>
      <vt:lpstr>PowerPoint Presentation</vt:lpstr>
      <vt:lpstr>PowerPoint Presentation</vt:lpstr>
      <vt:lpstr>まとめ</vt:lpstr>
      <vt:lpstr>参考文献</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DTA What the Hack</dc:title>
  <dc:creator/>
  <cp:revision>7</cp:revision>
  <dcterms:created xsi:type="dcterms:W3CDTF">1601-01-01T00:00:00Z</dcterms:created>
  <dcterms:modified xsi:type="dcterms:W3CDTF">2020-10-28T04:32:20Z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peterlau@microsoft.com</vt:lpwstr>
  </property>
  <property fmtid="{D5CDD505-2E9C-101B-9397-08002B2CF9AE}" pid="5" name="MSIP_Label_f42aa342-8706-4288-bd11-ebb85995028c_SetDate">
    <vt:lpwstr>2018-06-19T23:36:52.4309195Z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0x010100B38F4F3D64ED8742A4722C7FA5D444DB</vt:lpwstr>
  </property>
</Properties>
</file>